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      <p15:guide id="1" orient="horz" pos="2159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1446" y="-96"/>
      </p:cViewPr>
      <p:guideLst>
        <p:guide orient="horz" pos="215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ctrTitle"/>
          </p:nvPr>
        </p:nvSpPr>
        <p:spPr>
          <a:xfrm>
            <a:off x="700280" y="2378321"/>
            <a:ext cx="7772400" cy="3051808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959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3959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959" b="1" dirty="0" smtClean="0"/>
              <a:t>What report should we see for job worker transaction?</a:t>
            </a:r>
            <a:br>
              <a:rPr lang="en-US" sz="3959" b="1" dirty="0" smtClean="0"/>
            </a:br>
            <a:r>
              <a:rPr lang="en-US" sz="3959" b="1" u="sng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3959" b="1" u="sng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959" b="1" u="sng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have some Job </a:t>
            </a:r>
            <a:r>
              <a:rPr lang="en-US" sz="3959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Worker management </a:t>
            </a:r>
            <a:r>
              <a:rPr lang="en-US" sz="3959" b="1" u="sng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Reports</a:t>
            </a:r>
            <a:br>
              <a:rPr lang="en-US" sz="3959" b="1" u="sng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3959" b="1" u="sng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en-US" sz="40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Only Pending Qty RGP Wise</a:t>
            </a:r>
            <a:endParaRPr sz="4000" b="1" u="sng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6437" y="1716264"/>
            <a:ext cx="8285871" cy="3200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en-US" sz="40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 Entry (In &amp; Out) Vendor Wise</a:t>
            </a:r>
            <a:endParaRPr sz="4000" b="1" u="sng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9828" y="1603717"/>
            <a:ext cx="8454683" cy="3177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en-US" sz="40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Date Wise</a:t>
            </a:r>
            <a:endParaRPr sz="4000" b="1" u="sng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760" y="1589649"/>
            <a:ext cx="8528147" cy="3235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en-US" sz="40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Vendor Wise</a:t>
            </a:r>
            <a:endParaRPr sz="4000" b="1" u="sng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166" y="1547446"/>
            <a:ext cx="8370277" cy="3559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en-US" sz="40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RGP Challan</a:t>
            </a:r>
            <a:endParaRPr sz="4000" b="1" u="sng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3218" y="1500187"/>
            <a:ext cx="8637564" cy="4942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en-US" sz="28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Rates and authority to send, connected to Job Work Purchase order</a:t>
            </a:r>
            <a:endParaRPr sz="2800" b="1" u="sng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5422" y="1538287"/>
            <a:ext cx="8567224" cy="5059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-US" sz="24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Job Workers for your company – Assets or Equipment going on RGP and coming back on MRR &amp; Reconciliation</a:t>
            </a:r>
            <a:endParaRPr sz="2400" b="1" u="sng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2032" y="1645920"/>
            <a:ext cx="8468750" cy="4937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 sz="36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Closing stock Quantity, and its valuations</a:t>
            </a:r>
            <a:endParaRPr sz="3600" b="1" u="sng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2031" y="1575582"/>
            <a:ext cx="8454683" cy="4375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en-US" sz="40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Item Wise Status</a:t>
            </a:r>
            <a:endParaRPr sz="4000" b="1" u="sng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6437" y="1575583"/>
            <a:ext cx="8271803" cy="305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en-US" sz="40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Job Work Ledger With Qty</a:t>
            </a:r>
            <a:endParaRPr sz="4000" b="1" u="sng"/>
          </a:p>
        </p:txBody>
      </p:sp>
      <p:pic>
        <p:nvPicPr>
          <p:cNvPr id="121" name="Google Shape;121;p19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305560" y="1631950"/>
            <a:ext cx="6033135" cy="51193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en-US" sz="40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 Entry (In and Out RGP Wise)</a:t>
            </a:r>
            <a:endParaRPr sz="4000" b="1" u="sng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233" y="1547447"/>
            <a:ext cx="8356209" cy="3238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 sz="36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Vendor, Item Wise, Pending Qty Rgp Wise</a:t>
            </a:r>
            <a:endParaRPr sz="3600" b="1" u="sng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1692" y="1575583"/>
            <a:ext cx="8539089" cy="325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84</Words>
  <PresentationFormat>On-screen Show (4:3)</PresentationFormat>
  <Paragraphs>13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 What report should we see for job worker transaction?  We have some Job Worker management Reports </vt:lpstr>
      <vt:lpstr>RGP Challan</vt:lpstr>
      <vt:lpstr>Rates and authority to send, connected to Job Work Purchase order</vt:lpstr>
      <vt:lpstr>Job Workers for your company – Assets or Equipment going on RGP and coming back on MRR &amp; Reconciliation</vt:lpstr>
      <vt:lpstr>Closing stock Quantity, and its valuations</vt:lpstr>
      <vt:lpstr>Item Wise Status</vt:lpstr>
      <vt:lpstr>Job Work Ledger With Qty</vt:lpstr>
      <vt:lpstr>All Entry (In and Out RGP Wise)</vt:lpstr>
      <vt:lpstr>Vendor, Item Wise, Pending Qty Rgp Wise</vt:lpstr>
      <vt:lpstr>Only Pending Qty RGP Wise</vt:lpstr>
      <vt:lpstr>All Entry (In &amp; Out) Vendor Wise</vt:lpstr>
      <vt:lpstr>Date Wise</vt:lpstr>
      <vt:lpstr>Vendor Wise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Job Worker management Reports</dc:title>
  <cp:lastModifiedBy>Neha Rani</cp:lastModifiedBy>
  <cp:revision>7</cp:revision>
  <dcterms:modified xsi:type="dcterms:W3CDTF">2020-08-31T06:08:20Z</dcterms:modified>
</cp:coreProperties>
</file>