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335" r:id="rId4"/>
    <p:sldId id="336" r:id="rId5"/>
    <p:sldId id="343" r:id="rId6"/>
    <p:sldId id="344" r:id="rId7"/>
    <p:sldId id="345" r:id="rId8"/>
    <p:sldId id="258" r:id="rId9"/>
    <p:sldId id="337" r:id="rId10"/>
    <p:sldId id="368" r:id="rId11"/>
    <p:sldId id="369" r:id="rId12"/>
    <p:sldId id="371" r:id="rId13"/>
    <p:sldId id="373" r:id="rId14"/>
    <p:sldId id="372" r:id="rId15"/>
    <p:sldId id="338" r:id="rId16"/>
    <p:sldId id="268" r:id="rId17"/>
    <p:sldId id="374" r:id="rId18"/>
    <p:sldId id="375" r:id="rId19"/>
    <p:sldId id="376" r:id="rId20"/>
    <p:sldId id="262" r:id="rId21"/>
    <p:sldId id="339" r:id="rId22"/>
    <p:sldId id="341" r:id="rId23"/>
    <p:sldId id="293" r:id="rId24"/>
    <p:sldId id="383" r:id="rId25"/>
    <p:sldId id="270" r:id="rId26"/>
    <p:sldId id="384" r:id="rId27"/>
    <p:sldId id="342" r:id="rId28"/>
    <p:sldId id="271" r:id="rId29"/>
    <p:sldId id="276" r:id="rId30"/>
    <p:sldId id="275" r:id="rId31"/>
    <p:sldId id="348" r:id="rId32"/>
    <p:sldId id="350" r:id="rId33"/>
    <p:sldId id="278" r:id="rId34"/>
    <p:sldId id="300" r:id="rId35"/>
    <p:sldId id="378" r:id="rId36"/>
    <p:sldId id="380" r:id="rId37"/>
    <p:sldId id="377" r:id="rId38"/>
    <p:sldId id="359" r:id="rId39"/>
    <p:sldId id="279" r:id="rId40"/>
    <p:sldId id="351" r:id="rId41"/>
    <p:sldId id="280" r:id="rId42"/>
    <p:sldId id="281" r:id="rId43"/>
    <p:sldId id="354" r:id="rId44"/>
    <p:sldId id="298" r:id="rId45"/>
    <p:sldId id="358" r:id="rId46"/>
    <p:sldId id="299" r:id="rId47"/>
    <p:sldId id="311" r:id="rId48"/>
    <p:sldId id="360" r:id="rId49"/>
    <p:sldId id="301" r:id="rId50"/>
    <p:sldId id="302" r:id="rId51"/>
    <p:sldId id="303" r:id="rId52"/>
    <p:sldId id="361" r:id="rId53"/>
    <p:sldId id="304" r:id="rId54"/>
    <p:sldId id="355" r:id="rId55"/>
    <p:sldId id="282" r:id="rId56"/>
    <p:sldId id="357" r:id="rId57"/>
    <p:sldId id="356" r:id="rId58"/>
    <p:sldId id="283" r:id="rId59"/>
    <p:sldId id="285" r:id="rId60"/>
    <p:sldId id="286" r:id="rId61"/>
    <p:sldId id="388" r:id="rId62"/>
    <p:sldId id="389" r:id="rId63"/>
    <p:sldId id="390" r:id="rId64"/>
    <p:sldId id="391" r:id="rId65"/>
    <p:sldId id="393" r:id="rId66"/>
    <p:sldId id="392" r:id="rId67"/>
    <p:sldId id="364" r:id="rId68"/>
    <p:sldId id="289" r:id="rId69"/>
    <p:sldId id="290" r:id="rId70"/>
    <p:sldId id="291" r:id="rId71"/>
    <p:sldId id="292" r:id="rId72"/>
    <p:sldId id="295" r:id="rId73"/>
    <p:sldId id="296" r:id="rId74"/>
    <p:sldId id="297" r:id="rId75"/>
    <p:sldId id="346" r:id="rId76"/>
    <p:sldId id="347" r:id="rId77"/>
    <p:sldId id="365" r:id="rId78"/>
    <p:sldId id="305" r:id="rId79"/>
    <p:sldId id="387" r:id="rId80"/>
    <p:sldId id="306" r:id="rId81"/>
    <p:sldId id="381" r:id="rId82"/>
    <p:sldId id="308" r:id="rId83"/>
    <p:sldId id="310" r:id="rId84"/>
    <p:sldId id="382" r:id="rId85"/>
    <p:sldId id="312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107"/>
  </p:normalViewPr>
  <p:slideViewPr>
    <p:cSldViewPr snapToGrid="0" snapToObjects="1">
      <p:cViewPr varScale="1">
        <p:scale>
          <a:sx n="66" d="100"/>
          <a:sy n="66" d="100"/>
        </p:scale>
        <p:origin x="3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09BEC-F421-DD48-8CA4-A04BD8DDAD95}" type="doc">
      <dgm:prSet loTypeId="urn:microsoft.com/office/officeart/2008/layout/VerticalAccent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F85BB9-1249-8F42-9E0A-FB7693C9F31C}">
      <dgm:prSet phldrT="[Text]"/>
      <dgm:spPr/>
      <dgm:t>
        <a:bodyPr/>
        <a:lstStyle/>
        <a:p>
          <a:r>
            <a:rPr lang="en-US" dirty="0"/>
            <a:t>One of the Best MRP Technologies in the WORLD</a:t>
          </a:r>
        </a:p>
      </dgm:t>
    </dgm:pt>
    <dgm:pt modelId="{9D52D8A1-7096-0445-A254-130FCF689A15}" type="parTrans" cxnId="{A1FCDCB7-4822-8748-B1BF-4A393BEDF0F3}">
      <dgm:prSet/>
      <dgm:spPr/>
      <dgm:t>
        <a:bodyPr/>
        <a:lstStyle/>
        <a:p>
          <a:endParaRPr lang="en-US"/>
        </a:p>
      </dgm:t>
    </dgm:pt>
    <dgm:pt modelId="{D12522DF-8FF9-1D45-9AD5-47FBF566A569}" type="sibTrans" cxnId="{A1FCDCB7-4822-8748-B1BF-4A393BEDF0F3}">
      <dgm:prSet/>
      <dgm:spPr/>
      <dgm:t>
        <a:bodyPr/>
        <a:lstStyle/>
        <a:p>
          <a:endParaRPr lang="en-US"/>
        </a:p>
      </dgm:t>
    </dgm:pt>
    <dgm:pt modelId="{5972C652-C151-C146-A7E9-DD59A98C9DEB}">
      <dgm:prSet phldrT="[Text]"/>
      <dgm:spPr/>
      <dgm:t>
        <a:bodyPr/>
        <a:lstStyle/>
        <a:p>
          <a:r>
            <a:rPr lang="en-US" dirty="0"/>
            <a:t>Saves MONEY</a:t>
          </a:r>
        </a:p>
      </dgm:t>
    </dgm:pt>
    <dgm:pt modelId="{A843C3DF-10F6-E742-8EDA-8FAB0E6185A6}" type="parTrans" cxnId="{B6394AC8-31A0-1E40-A01C-3A2906819726}">
      <dgm:prSet/>
      <dgm:spPr/>
      <dgm:t>
        <a:bodyPr/>
        <a:lstStyle/>
        <a:p>
          <a:endParaRPr lang="en-US"/>
        </a:p>
      </dgm:t>
    </dgm:pt>
    <dgm:pt modelId="{4F57AEDE-B276-7F42-926F-D6274BC64A99}" type="sibTrans" cxnId="{B6394AC8-31A0-1E40-A01C-3A2906819726}">
      <dgm:prSet/>
      <dgm:spPr/>
      <dgm:t>
        <a:bodyPr/>
        <a:lstStyle/>
        <a:p>
          <a:endParaRPr lang="en-US"/>
        </a:p>
      </dgm:t>
    </dgm:pt>
    <dgm:pt modelId="{E1F147F3-867F-734E-ACD0-6287CD282771}">
      <dgm:prSet phldrT="[Text]"/>
      <dgm:spPr/>
      <dgm:t>
        <a:bodyPr/>
        <a:lstStyle/>
        <a:p>
          <a:r>
            <a:rPr lang="en-US" dirty="0"/>
            <a:t>reduces Purchases</a:t>
          </a:r>
        </a:p>
      </dgm:t>
    </dgm:pt>
    <dgm:pt modelId="{38BF58CA-522E-6D46-9B24-B139E4EF202F}" type="parTrans" cxnId="{5A75626C-6BDD-9943-8E37-8EA39B040E91}">
      <dgm:prSet/>
      <dgm:spPr/>
      <dgm:t>
        <a:bodyPr/>
        <a:lstStyle/>
        <a:p>
          <a:endParaRPr lang="en-US"/>
        </a:p>
      </dgm:t>
    </dgm:pt>
    <dgm:pt modelId="{1749869E-7F44-3846-BA19-E659F0F98FD1}" type="sibTrans" cxnId="{5A75626C-6BDD-9943-8E37-8EA39B040E91}">
      <dgm:prSet/>
      <dgm:spPr/>
      <dgm:t>
        <a:bodyPr/>
        <a:lstStyle/>
        <a:p>
          <a:endParaRPr lang="en-US"/>
        </a:p>
      </dgm:t>
    </dgm:pt>
    <dgm:pt modelId="{AFE09B11-D024-934E-A006-F5D51E7C0006}">
      <dgm:prSet phldrT="[Text]"/>
      <dgm:spPr/>
      <dgm:t>
        <a:bodyPr/>
        <a:lstStyle/>
        <a:p>
          <a:r>
            <a:rPr lang="en-US" dirty="0"/>
            <a:t>reduces Cost, increases Profit</a:t>
          </a:r>
        </a:p>
      </dgm:t>
    </dgm:pt>
    <dgm:pt modelId="{D1749134-7DF4-E345-9C0E-B6D94873F770}" type="parTrans" cxnId="{45A8519E-20E4-784D-82D8-8F2E6E205791}">
      <dgm:prSet/>
      <dgm:spPr/>
      <dgm:t>
        <a:bodyPr/>
        <a:lstStyle/>
        <a:p>
          <a:endParaRPr lang="en-US"/>
        </a:p>
      </dgm:t>
    </dgm:pt>
    <dgm:pt modelId="{2A147013-C550-EC4F-A392-FAC7D359F1D7}" type="sibTrans" cxnId="{45A8519E-20E4-784D-82D8-8F2E6E205791}">
      <dgm:prSet/>
      <dgm:spPr/>
      <dgm:t>
        <a:bodyPr/>
        <a:lstStyle/>
        <a:p>
          <a:endParaRPr lang="en-US"/>
        </a:p>
      </dgm:t>
    </dgm:pt>
    <dgm:pt modelId="{1FB171AB-97A3-1041-9230-F7278ED4EC57}" type="pres">
      <dgm:prSet presAssocID="{4FC09BEC-F421-DD48-8CA4-A04BD8DDAD95}" presName="Name0" presStyleCnt="0">
        <dgm:presLayoutVars>
          <dgm:chMax/>
          <dgm:chPref/>
          <dgm:dir/>
        </dgm:presLayoutVars>
      </dgm:prSet>
      <dgm:spPr/>
    </dgm:pt>
    <dgm:pt modelId="{75C11546-8721-534D-B59E-049341ED6ED7}" type="pres">
      <dgm:prSet presAssocID="{88F85BB9-1249-8F42-9E0A-FB7693C9F31C}" presName="parenttextcomposite" presStyleCnt="0"/>
      <dgm:spPr/>
    </dgm:pt>
    <dgm:pt modelId="{E879885D-921B-E34B-8F0C-0919B106F0EC}" type="pres">
      <dgm:prSet presAssocID="{88F85BB9-1249-8F42-9E0A-FB7693C9F31C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E42B021D-5686-B140-9CD6-6BD58202D461}" type="pres">
      <dgm:prSet presAssocID="{88F85BB9-1249-8F42-9E0A-FB7693C9F31C}" presName="parallelogramComposite" presStyleCnt="0"/>
      <dgm:spPr/>
    </dgm:pt>
    <dgm:pt modelId="{CC7B5F20-40C6-4346-A353-8D6853DD29D1}" type="pres">
      <dgm:prSet presAssocID="{88F85BB9-1249-8F42-9E0A-FB7693C9F31C}" presName="parallelogram1" presStyleLbl="alignNode1" presStyleIdx="0" presStyleCnt="28"/>
      <dgm:spPr/>
    </dgm:pt>
    <dgm:pt modelId="{325C4C11-CBDA-4B49-9682-0C73984925F3}" type="pres">
      <dgm:prSet presAssocID="{88F85BB9-1249-8F42-9E0A-FB7693C9F31C}" presName="parallelogram2" presStyleLbl="alignNode1" presStyleIdx="1" presStyleCnt="28"/>
      <dgm:spPr/>
    </dgm:pt>
    <dgm:pt modelId="{3A4F2461-81A6-7440-9DDA-515044023B9E}" type="pres">
      <dgm:prSet presAssocID="{88F85BB9-1249-8F42-9E0A-FB7693C9F31C}" presName="parallelogram3" presStyleLbl="alignNode1" presStyleIdx="2" presStyleCnt="28"/>
      <dgm:spPr/>
    </dgm:pt>
    <dgm:pt modelId="{7AFB535F-7188-7C4F-8447-95AFF7029C93}" type="pres">
      <dgm:prSet presAssocID="{88F85BB9-1249-8F42-9E0A-FB7693C9F31C}" presName="parallelogram4" presStyleLbl="alignNode1" presStyleIdx="3" presStyleCnt="28"/>
      <dgm:spPr/>
    </dgm:pt>
    <dgm:pt modelId="{035582DA-FFA8-B745-8F1A-A8568DF7A9B8}" type="pres">
      <dgm:prSet presAssocID="{88F85BB9-1249-8F42-9E0A-FB7693C9F31C}" presName="parallelogram5" presStyleLbl="alignNode1" presStyleIdx="4" presStyleCnt="28"/>
      <dgm:spPr/>
    </dgm:pt>
    <dgm:pt modelId="{448821E1-821B-1B4D-955F-CEC096AD624B}" type="pres">
      <dgm:prSet presAssocID="{88F85BB9-1249-8F42-9E0A-FB7693C9F31C}" presName="parallelogram6" presStyleLbl="alignNode1" presStyleIdx="5" presStyleCnt="28"/>
      <dgm:spPr/>
    </dgm:pt>
    <dgm:pt modelId="{842F4E0F-7802-334E-B963-4062C529DD26}" type="pres">
      <dgm:prSet presAssocID="{88F85BB9-1249-8F42-9E0A-FB7693C9F31C}" presName="parallelogram7" presStyleLbl="alignNode1" presStyleIdx="6" presStyleCnt="28"/>
      <dgm:spPr/>
    </dgm:pt>
    <dgm:pt modelId="{10391AD9-471F-BE46-B512-79EB75203BBC}" type="pres">
      <dgm:prSet presAssocID="{D12522DF-8FF9-1D45-9AD5-47FBF566A569}" presName="sibTrans" presStyleCnt="0"/>
      <dgm:spPr/>
    </dgm:pt>
    <dgm:pt modelId="{88CEA06F-200A-9F46-B997-B52FADBB5D26}" type="pres">
      <dgm:prSet presAssocID="{5972C652-C151-C146-A7E9-DD59A98C9DEB}" presName="parenttextcomposite" presStyleCnt="0"/>
      <dgm:spPr/>
    </dgm:pt>
    <dgm:pt modelId="{F08269C5-0FBB-DC4C-9668-BD858C0DA627}" type="pres">
      <dgm:prSet presAssocID="{5972C652-C151-C146-A7E9-DD59A98C9DEB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DCEE0A0F-B69F-9D4A-9ED3-CB9FEC3002B9}" type="pres">
      <dgm:prSet presAssocID="{5972C652-C151-C146-A7E9-DD59A98C9DEB}" presName="parallelogramComposite" presStyleCnt="0"/>
      <dgm:spPr/>
    </dgm:pt>
    <dgm:pt modelId="{A61DC2CA-56D5-6442-AAAB-CC41BD66C546}" type="pres">
      <dgm:prSet presAssocID="{5972C652-C151-C146-A7E9-DD59A98C9DEB}" presName="parallelogram1" presStyleLbl="alignNode1" presStyleIdx="7" presStyleCnt="28"/>
      <dgm:spPr/>
    </dgm:pt>
    <dgm:pt modelId="{312A6B69-B849-8D4E-998F-E6C158432891}" type="pres">
      <dgm:prSet presAssocID="{5972C652-C151-C146-A7E9-DD59A98C9DEB}" presName="parallelogram2" presStyleLbl="alignNode1" presStyleIdx="8" presStyleCnt="28"/>
      <dgm:spPr/>
    </dgm:pt>
    <dgm:pt modelId="{44B70B19-8697-FD4F-93B0-8DED33BB92B6}" type="pres">
      <dgm:prSet presAssocID="{5972C652-C151-C146-A7E9-DD59A98C9DEB}" presName="parallelogram3" presStyleLbl="alignNode1" presStyleIdx="9" presStyleCnt="28"/>
      <dgm:spPr/>
    </dgm:pt>
    <dgm:pt modelId="{0F25F04F-EDF4-EC4D-95CB-9F013976A7CA}" type="pres">
      <dgm:prSet presAssocID="{5972C652-C151-C146-A7E9-DD59A98C9DEB}" presName="parallelogram4" presStyleLbl="alignNode1" presStyleIdx="10" presStyleCnt="28"/>
      <dgm:spPr/>
    </dgm:pt>
    <dgm:pt modelId="{CACFD303-5886-F749-9322-EB23CF813A8F}" type="pres">
      <dgm:prSet presAssocID="{5972C652-C151-C146-A7E9-DD59A98C9DEB}" presName="parallelogram5" presStyleLbl="alignNode1" presStyleIdx="11" presStyleCnt="28"/>
      <dgm:spPr/>
    </dgm:pt>
    <dgm:pt modelId="{63AFF639-0CA2-0C48-944E-EA9254610E27}" type="pres">
      <dgm:prSet presAssocID="{5972C652-C151-C146-A7E9-DD59A98C9DEB}" presName="parallelogram6" presStyleLbl="alignNode1" presStyleIdx="12" presStyleCnt="28"/>
      <dgm:spPr/>
    </dgm:pt>
    <dgm:pt modelId="{5697B767-46EC-7849-8C18-2510885856DF}" type="pres">
      <dgm:prSet presAssocID="{5972C652-C151-C146-A7E9-DD59A98C9DEB}" presName="parallelogram7" presStyleLbl="alignNode1" presStyleIdx="13" presStyleCnt="28"/>
      <dgm:spPr/>
    </dgm:pt>
    <dgm:pt modelId="{3A8D2D59-B3F6-1544-9538-A1A6BC5977C7}" type="pres">
      <dgm:prSet presAssocID="{4F57AEDE-B276-7F42-926F-D6274BC64A99}" presName="sibTrans" presStyleCnt="0"/>
      <dgm:spPr/>
    </dgm:pt>
    <dgm:pt modelId="{9FA93DC2-A956-374C-AC05-F9EC86A51AD6}" type="pres">
      <dgm:prSet presAssocID="{E1F147F3-867F-734E-ACD0-6287CD282771}" presName="parenttextcomposite" presStyleCnt="0"/>
      <dgm:spPr/>
    </dgm:pt>
    <dgm:pt modelId="{AE242FE9-0CEB-2E4C-851A-AB7BFC65A43D}" type="pres">
      <dgm:prSet presAssocID="{E1F147F3-867F-734E-ACD0-6287CD282771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FA60D3C7-E2A2-FC4F-84D9-5369CCC4091F}" type="pres">
      <dgm:prSet presAssocID="{E1F147F3-867F-734E-ACD0-6287CD282771}" presName="parallelogramComposite" presStyleCnt="0"/>
      <dgm:spPr/>
    </dgm:pt>
    <dgm:pt modelId="{21956917-6B37-3E40-9598-51D21577A7C5}" type="pres">
      <dgm:prSet presAssocID="{E1F147F3-867F-734E-ACD0-6287CD282771}" presName="parallelogram1" presStyleLbl="alignNode1" presStyleIdx="14" presStyleCnt="28"/>
      <dgm:spPr/>
    </dgm:pt>
    <dgm:pt modelId="{C7DD9059-3E1C-1045-9172-CEE61359B612}" type="pres">
      <dgm:prSet presAssocID="{E1F147F3-867F-734E-ACD0-6287CD282771}" presName="parallelogram2" presStyleLbl="alignNode1" presStyleIdx="15" presStyleCnt="28"/>
      <dgm:spPr/>
    </dgm:pt>
    <dgm:pt modelId="{F7FB4375-F825-174E-B481-967E1D064854}" type="pres">
      <dgm:prSet presAssocID="{E1F147F3-867F-734E-ACD0-6287CD282771}" presName="parallelogram3" presStyleLbl="alignNode1" presStyleIdx="16" presStyleCnt="28"/>
      <dgm:spPr/>
    </dgm:pt>
    <dgm:pt modelId="{98F4ACFA-3295-3943-95DD-C1CD39BA0E1A}" type="pres">
      <dgm:prSet presAssocID="{E1F147F3-867F-734E-ACD0-6287CD282771}" presName="parallelogram4" presStyleLbl="alignNode1" presStyleIdx="17" presStyleCnt="28"/>
      <dgm:spPr/>
    </dgm:pt>
    <dgm:pt modelId="{F1926B7B-B8CD-F04D-AADD-6F9E3735E3D8}" type="pres">
      <dgm:prSet presAssocID="{E1F147F3-867F-734E-ACD0-6287CD282771}" presName="parallelogram5" presStyleLbl="alignNode1" presStyleIdx="18" presStyleCnt="28"/>
      <dgm:spPr/>
    </dgm:pt>
    <dgm:pt modelId="{7A3CC1AB-A765-0A47-BF33-F8C095FC9E46}" type="pres">
      <dgm:prSet presAssocID="{E1F147F3-867F-734E-ACD0-6287CD282771}" presName="parallelogram6" presStyleLbl="alignNode1" presStyleIdx="19" presStyleCnt="28"/>
      <dgm:spPr/>
    </dgm:pt>
    <dgm:pt modelId="{F201FE96-189C-8E4B-9008-9A28CB42D05D}" type="pres">
      <dgm:prSet presAssocID="{E1F147F3-867F-734E-ACD0-6287CD282771}" presName="parallelogram7" presStyleLbl="alignNode1" presStyleIdx="20" presStyleCnt="28"/>
      <dgm:spPr/>
    </dgm:pt>
    <dgm:pt modelId="{80B68842-DA32-2646-A93C-5C53CCE33B79}" type="pres">
      <dgm:prSet presAssocID="{1749869E-7F44-3846-BA19-E659F0F98FD1}" presName="sibTrans" presStyleCnt="0"/>
      <dgm:spPr/>
    </dgm:pt>
    <dgm:pt modelId="{8BBB079D-B116-3C4D-9CE7-4275F2E1B509}" type="pres">
      <dgm:prSet presAssocID="{AFE09B11-D024-934E-A006-F5D51E7C0006}" presName="parenttextcomposite" presStyleCnt="0"/>
      <dgm:spPr/>
    </dgm:pt>
    <dgm:pt modelId="{81A364D6-DEBA-B24C-9BFC-0DD66D95884B}" type="pres">
      <dgm:prSet presAssocID="{AFE09B11-D024-934E-A006-F5D51E7C0006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43F447B3-AE71-6A4F-B131-A33CD17DB377}" type="pres">
      <dgm:prSet presAssocID="{AFE09B11-D024-934E-A006-F5D51E7C0006}" presName="parallelogramComposite" presStyleCnt="0"/>
      <dgm:spPr/>
    </dgm:pt>
    <dgm:pt modelId="{2A15B748-55F8-2340-9A02-2EAD2ABD4360}" type="pres">
      <dgm:prSet presAssocID="{AFE09B11-D024-934E-A006-F5D51E7C0006}" presName="parallelogram1" presStyleLbl="alignNode1" presStyleIdx="21" presStyleCnt="28"/>
      <dgm:spPr/>
    </dgm:pt>
    <dgm:pt modelId="{5838301D-CB80-F74C-AF28-F52D63411E29}" type="pres">
      <dgm:prSet presAssocID="{AFE09B11-D024-934E-A006-F5D51E7C0006}" presName="parallelogram2" presStyleLbl="alignNode1" presStyleIdx="22" presStyleCnt="28"/>
      <dgm:spPr/>
    </dgm:pt>
    <dgm:pt modelId="{63AFB3E0-55EC-9E48-8748-80B99A16FE69}" type="pres">
      <dgm:prSet presAssocID="{AFE09B11-D024-934E-A006-F5D51E7C0006}" presName="parallelogram3" presStyleLbl="alignNode1" presStyleIdx="23" presStyleCnt="28"/>
      <dgm:spPr/>
    </dgm:pt>
    <dgm:pt modelId="{3BE63D6E-87A8-2542-B4A2-01F11AEB03BC}" type="pres">
      <dgm:prSet presAssocID="{AFE09B11-D024-934E-A006-F5D51E7C0006}" presName="parallelogram4" presStyleLbl="alignNode1" presStyleIdx="24" presStyleCnt="28"/>
      <dgm:spPr/>
    </dgm:pt>
    <dgm:pt modelId="{628B6E02-61D8-7F48-A354-8FDE80B12469}" type="pres">
      <dgm:prSet presAssocID="{AFE09B11-D024-934E-A006-F5D51E7C0006}" presName="parallelogram5" presStyleLbl="alignNode1" presStyleIdx="25" presStyleCnt="28"/>
      <dgm:spPr/>
    </dgm:pt>
    <dgm:pt modelId="{D92CF08E-EDF9-9E4E-A682-425787C46FC5}" type="pres">
      <dgm:prSet presAssocID="{AFE09B11-D024-934E-A006-F5D51E7C0006}" presName="parallelogram6" presStyleLbl="alignNode1" presStyleIdx="26" presStyleCnt="28"/>
      <dgm:spPr/>
    </dgm:pt>
    <dgm:pt modelId="{2DA91416-84E7-2E41-B4D2-74E08CB283CE}" type="pres">
      <dgm:prSet presAssocID="{AFE09B11-D024-934E-A006-F5D51E7C0006}" presName="parallelogram7" presStyleLbl="alignNode1" presStyleIdx="27" presStyleCnt="28"/>
      <dgm:spPr/>
    </dgm:pt>
  </dgm:ptLst>
  <dgm:cxnLst>
    <dgm:cxn modelId="{7DAC925B-CFB5-8948-A8E6-0F059C057EDC}" type="presOf" srcId="{AFE09B11-D024-934E-A006-F5D51E7C0006}" destId="{81A364D6-DEBA-B24C-9BFC-0DD66D95884B}" srcOrd="0" destOrd="0" presId="urn:microsoft.com/office/officeart/2008/layout/VerticalAccentList"/>
    <dgm:cxn modelId="{5A75626C-6BDD-9943-8E37-8EA39B040E91}" srcId="{4FC09BEC-F421-DD48-8CA4-A04BD8DDAD95}" destId="{E1F147F3-867F-734E-ACD0-6287CD282771}" srcOrd="2" destOrd="0" parTransId="{38BF58CA-522E-6D46-9B24-B139E4EF202F}" sibTransId="{1749869E-7F44-3846-BA19-E659F0F98FD1}"/>
    <dgm:cxn modelId="{45A8519E-20E4-784D-82D8-8F2E6E205791}" srcId="{4FC09BEC-F421-DD48-8CA4-A04BD8DDAD95}" destId="{AFE09B11-D024-934E-A006-F5D51E7C0006}" srcOrd="3" destOrd="0" parTransId="{D1749134-7DF4-E345-9C0E-B6D94873F770}" sibTransId="{2A147013-C550-EC4F-A392-FAC7D359F1D7}"/>
    <dgm:cxn modelId="{EB5C88AC-F79A-554B-80CC-86DAC7A8B4A8}" type="presOf" srcId="{5972C652-C151-C146-A7E9-DD59A98C9DEB}" destId="{F08269C5-0FBB-DC4C-9668-BD858C0DA627}" srcOrd="0" destOrd="0" presId="urn:microsoft.com/office/officeart/2008/layout/VerticalAccentList"/>
    <dgm:cxn modelId="{BE3A00AE-A955-404C-B261-E9A035221744}" type="presOf" srcId="{E1F147F3-867F-734E-ACD0-6287CD282771}" destId="{AE242FE9-0CEB-2E4C-851A-AB7BFC65A43D}" srcOrd="0" destOrd="0" presId="urn:microsoft.com/office/officeart/2008/layout/VerticalAccentList"/>
    <dgm:cxn modelId="{A1FCDCB7-4822-8748-B1BF-4A393BEDF0F3}" srcId="{4FC09BEC-F421-DD48-8CA4-A04BD8DDAD95}" destId="{88F85BB9-1249-8F42-9E0A-FB7693C9F31C}" srcOrd="0" destOrd="0" parTransId="{9D52D8A1-7096-0445-A254-130FCF689A15}" sibTransId="{D12522DF-8FF9-1D45-9AD5-47FBF566A569}"/>
    <dgm:cxn modelId="{439349BE-D08A-8F46-98DF-2BB9865377F0}" type="presOf" srcId="{88F85BB9-1249-8F42-9E0A-FB7693C9F31C}" destId="{E879885D-921B-E34B-8F0C-0919B106F0EC}" srcOrd="0" destOrd="0" presId="urn:microsoft.com/office/officeart/2008/layout/VerticalAccentList"/>
    <dgm:cxn modelId="{A1E24EC4-FBE7-1648-8183-1B2B24D54096}" type="presOf" srcId="{4FC09BEC-F421-DD48-8CA4-A04BD8DDAD95}" destId="{1FB171AB-97A3-1041-9230-F7278ED4EC57}" srcOrd="0" destOrd="0" presId="urn:microsoft.com/office/officeart/2008/layout/VerticalAccentList"/>
    <dgm:cxn modelId="{B6394AC8-31A0-1E40-A01C-3A2906819726}" srcId="{4FC09BEC-F421-DD48-8CA4-A04BD8DDAD95}" destId="{5972C652-C151-C146-A7E9-DD59A98C9DEB}" srcOrd="1" destOrd="0" parTransId="{A843C3DF-10F6-E742-8EDA-8FAB0E6185A6}" sibTransId="{4F57AEDE-B276-7F42-926F-D6274BC64A99}"/>
    <dgm:cxn modelId="{32783C1D-94F6-E349-8138-9C0BDE89D163}" type="presParOf" srcId="{1FB171AB-97A3-1041-9230-F7278ED4EC57}" destId="{75C11546-8721-534D-B59E-049341ED6ED7}" srcOrd="0" destOrd="0" presId="urn:microsoft.com/office/officeart/2008/layout/VerticalAccentList"/>
    <dgm:cxn modelId="{36019DB1-F1B4-764A-9F45-17AA3FA73310}" type="presParOf" srcId="{75C11546-8721-534D-B59E-049341ED6ED7}" destId="{E879885D-921B-E34B-8F0C-0919B106F0EC}" srcOrd="0" destOrd="0" presId="urn:microsoft.com/office/officeart/2008/layout/VerticalAccentList"/>
    <dgm:cxn modelId="{F7994309-7466-B545-AB26-623A85EDABD2}" type="presParOf" srcId="{1FB171AB-97A3-1041-9230-F7278ED4EC57}" destId="{E42B021D-5686-B140-9CD6-6BD58202D461}" srcOrd="1" destOrd="0" presId="urn:microsoft.com/office/officeart/2008/layout/VerticalAccentList"/>
    <dgm:cxn modelId="{814A7A16-C620-7645-B139-F4D14127BF55}" type="presParOf" srcId="{E42B021D-5686-B140-9CD6-6BD58202D461}" destId="{CC7B5F20-40C6-4346-A353-8D6853DD29D1}" srcOrd="0" destOrd="0" presId="urn:microsoft.com/office/officeart/2008/layout/VerticalAccentList"/>
    <dgm:cxn modelId="{9FA88F41-7D52-464D-9040-2BA4ED3A2AE9}" type="presParOf" srcId="{E42B021D-5686-B140-9CD6-6BD58202D461}" destId="{325C4C11-CBDA-4B49-9682-0C73984925F3}" srcOrd="1" destOrd="0" presId="urn:microsoft.com/office/officeart/2008/layout/VerticalAccentList"/>
    <dgm:cxn modelId="{72A63286-3768-C644-87EE-6A4453DC5D8D}" type="presParOf" srcId="{E42B021D-5686-B140-9CD6-6BD58202D461}" destId="{3A4F2461-81A6-7440-9DDA-515044023B9E}" srcOrd="2" destOrd="0" presId="urn:microsoft.com/office/officeart/2008/layout/VerticalAccentList"/>
    <dgm:cxn modelId="{FD851D7E-D25C-B944-AE6B-60CBBB9E6EEE}" type="presParOf" srcId="{E42B021D-5686-B140-9CD6-6BD58202D461}" destId="{7AFB535F-7188-7C4F-8447-95AFF7029C93}" srcOrd="3" destOrd="0" presId="urn:microsoft.com/office/officeart/2008/layout/VerticalAccentList"/>
    <dgm:cxn modelId="{2CAEC49A-9713-634E-92EB-1C9929158E1F}" type="presParOf" srcId="{E42B021D-5686-B140-9CD6-6BD58202D461}" destId="{035582DA-FFA8-B745-8F1A-A8568DF7A9B8}" srcOrd="4" destOrd="0" presId="urn:microsoft.com/office/officeart/2008/layout/VerticalAccentList"/>
    <dgm:cxn modelId="{459E1419-53F2-AC45-8F98-7651FE501BA2}" type="presParOf" srcId="{E42B021D-5686-B140-9CD6-6BD58202D461}" destId="{448821E1-821B-1B4D-955F-CEC096AD624B}" srcOrd="5" destOrd="0" presId="urn:microsoft.com/office/officeart/2008/layout/VerticalAccentList"/>
    <dgm:cxn modelId="{8B17C4EB-9109-044C-8743-E229770A46E6}" type="presParOf" srcId="{E42B021D-5686-B140-9CD6-6BD58202D461}" destId="{842F4E0F-7802-334E-B963-4062C529DD26}" srcOrd="6" destOrd="0" presId="urn:microsoft.com/office/officeart/2008/layout/VerticalAccentList"/>
    <dgm:cxn modelId="{B6A7C9E5-F056-9046-BE3E-253082A42573}" type="presParOf" srcId="{1FB171AB-97A3-1041-9230-F7278ED4EC57}" destId="{10391AD9-471F-BE46-B512-79EB75203BBC}" srcOrd="2" destOrd="0" presId="urn:microsoft.com/office/officeart/2008/layout/VerticalAccentList"/>
    <dgm:cxn modelId="{858694AA-F61E-E643-A781-D4EAC211E147}" type="presParOf" srcId="{1FB171AB-97A3-1041-9230-F7278ED4EC57}" destId="{88CEA06F-200A-9F46-B997-B52FADBB5D26}" srcOrd="3" destOrd="0" presId="urn:microsoft.com/office/officeart/2008/layout/VerticalAccentList"/>
    <dgm:cxn modelId="{D65D7FC1-EEDA-1C46-B28A-BD164E2A25F4}" type="presParOf" srcId="{88CEA06F-200A-9F46-B997-B52FADBB5D26}" destId="{F08269C5-0FBB-DC4C-9668-BD858C0DA627}" srcOrd="0" destOrd="0" presId="urn:microsoft.com/office/officeart/2008/layout/VerticalAccentList"/>
    <dgm:cxn modelId="{FA93654B-6C86-C148-B9FF-3572FC30D8A8}" type="presParOf" srcId="{1FB171AB-97A3-1041-9230-F7278ED4EC57}" destId="{DCEE0A0F-B69F-9D4A-9ED3-CB9FEC3002B9}" srcOrd="4" destOrd="0" presId="urn:microsoft.com/office/officeart/2008/layout/VerticalAccentList"/>
    <dgm:cxn modelId="{F9BDE5FA-6461-7D4D-AF9B-F686AAA969C4}" type="presParOf" srcId="{DCEE0A0F-B69F-9D4A-9ED3-CB9FEC3002B9}" destId="{A61DC2CA-56D5-6442-AAAB-CC41BD66C546}" srcOrd="0" destOrd="0" presId="urn:microsoft.com/office/officeart/2008/layout/VerticalAccentList"/>
    <dgm:cxn modelId="{CC76F0B0-C857-1342-9225-7D39E9CA3EBB}" type="presParOf" srcId="{DCEE0A0F-B69F-9D4A-9ED3-CB9FEC3002B9}" destId="{312A6B69-B849-8D4E-998F-E6C158432891}" srcOrd="1" destOrd="0" presId="urn:microsoft.com/office/officeart/2008/layout/VerticalAccentList"/>
    <dgm:cxn modelId="{AE4197D6-5D73-5E48-826B-0D53D4C783C9}" type="presParOf" srcId="{DCEE0A0F-B69F-9D4A-9ED3-CB9FEC3002B9}" destId="{44B70B19-8697-FD4F-93B0-8DED33BB92B6}" srcOrd="2" destOrd="0" presId="urn:microsoft.com/office/officeart/2008/layout/VerticalAccentList"/>
    <dgm:cxn modelId="{76F163EA-EED9-964C-A348-BD0E800DCAD9}" type="presParOf" srcId="{DCEE0A0F-B69F-9D4A-9ED3-CB9FEC3002B9}" destId="{0F25F04F-EDF4-EC4D-95CB-9F013976A7CA}" srcOrd="3" destOrd="0" presId="urn:microsoft.com/office/officeart/2008/layout/VerticalAccentList"/>
    <dgm:cxn modelId="{5C690FAA-F0FC-3D49-A5C8-27115A7A04A7}" type="presParOf" srcId="{DCEE0A0F-B69F-9D4A-9ED3-CB9FEC3002B9}" destId="{CACFD303-5886-F749-9322-EB23CF813A8F}" srcOrd="4" destOrd="0" presId="urn:microsoft.com/office/officeart/2008/layout/VerticalAccentList"/>
    <dgm:cxn modelId="{05B117DB-F780-BF4A-AEF5-C46B1FF995E1}" type="presParOf" srcId="{DCEE0A0F-B69F-9D4A-9ED3-CB9FEC3002B9}" destId="{63AFF639-0CA2-0C48-944E-EA9254610E27}" srcOrd="5" destOrd="0" presId="urn:microsoft.com/office/officeart/2008/layout/VerticalAccentList"/>
    <dgm:cxn modelId="{43A40873-699E-544C-87D2-CBF1548142B8}" type="presParOf" srcId="{DCEE0A0F-B69F-9D4A-9ED3-CB9FEC3002B9}" destId="{5697B767-46EC-7849-8C18-2510885856DF}" srcOrd="6" destOrd="0" presId="urn:microsoft.com/office/officeart/2008/layout/VerticalAccentList"/>
    <dgm:cxn modelId="{ACA4C925-1905-C74A-9219-FDB7A819D2D7}" type="presParOf" srcId="{1FB171AB-97A3-1041-9230-F7278ED4EC57}" destId="{3A8D2D59-B3F6-1544-9538-A1A6BC5977C7}" srcOrd="5" destOrd="0" presId="urn:microsoft.com/office/officeart/2008/layout/VerticalAccentList"/>
    <dgm:cxn modelId="{4B8EEB9A-6FB6-9043-A12B-9DCCCEA371F3}" type="presParOf" srcId="{1FB171AB-97A3-1041-9230-F7278ED4EC57}" destId="{9FA93DC2-A956-374C-AC05-F9EC86A51AD6}" srcOrd="6" destOrd="0" presId="urn:microsoft.com/office/officeart/2008/layout/VerticalAccentList"/>
    <dgm:cxn modelId="{D0442413-814F-1145-9257-B7CCADD9737A}" type="presParOf" srcId="{9FA93DC2-A956-374C-AC05-F9EC86A51AD6}" destId="{AE242FE9-0CEB-2E4C-851A-AB7BFC65A43D}" srcOrd="0" destOrd="0" presId="urn:microsoft.com/office/officeart/2008/layout/VerticalAccentList"/>
    <dgm:cxn modelId="{8979B2F3-99D3-AD43-AA33-D9A538C0963F}" type="presParOf" srcId="{1FB171AB-97A3-1041-9230-F7278ED4EC57}" destId="{FA60D3C7-E2A2-FC4F-84D9-5369CCC4091F}" srcOrd="7" destOrd="0" presId="urn:microsoft.com/office/officeart/2008/layout/VerticalAccentList"/>
    <dgm:cxn modelId="{AAC5DD33-B85F-1245-B9A4-C102A7531E71}" type="presParOf" srcId="{FA60D3C7-E2A2-FC4F-84D9-5369CCC4091F}" destId="{21956917-6B37-3E40-9598-51D21577A7C5}" srcOrd="0" destOrd="0" presId="urn:microsoft.com/office/officeart/2008/layout/VerticalAccentList"/>
    <dgm:cxn modelId="{B1AB766B-CA82-9C48-A975-59783F140D8B}" type="presParOf" srcId="{FA60D3C7-E2A2-FC4F-84D9-5369CCC4091F}" destId="{C7DD9059-3E1C-1045-9172-CEE61359B612}" srcOrd="1" destOrd="0" presId="urn:microsoft.com/office/officeart/2008/layout/VerticalAccentList"/>
    <dgm:cxn modelId="{4AF483C2-A22E-B148-8402-571A20F6232B}" type="presParOf" srcId="{FA60D3C7-E2A2-FC4F-84D9-5369CCC4091F}" destId="{F7FB4375-F825-174E-B481-967E1D064854}" srcOrd="2" destOrd="0" presId="urn:microsoft.com/office/officeart/2008/layout/VerticalAccentList"/>
    <dgm:cxn modelId="{CDF7EC2F-9094-C045-A40C-D6390F03B91C}" type="presParOf" srcId="{FA60D3C7-E2A2-FC4F-84D9-5369CCC4091F}" destId="{98F4ACFA-3295-3943-95DD-C1CD39BA0E1A}" srcOrd="3" destOrd="0" presId="urn:microsoft.com/office/officeart/2008/layout/VerticalAccentList"/>
    <dgm:cxn modelId="{F786064C-EDDA-A443-87E0-078AB2D23C78}" type="presParOf" srcId="{FA60D3C7-E2A2-FC4F-84D9-5369CCC4091F}" destId="{F1926B7B-B8CD-F04D-AADD-6F9E3735E3D8}" srcOrd="4" destOrd="0" presId="urn:microsoft.com/office/officeart/2008/layout/VerticalAccentList"/>
    <dgm:cxn modelId="{A07C57AB-6337-C147-A928-7CE2EBA98710}" type="presParOf" srcId="{FA60D3C7-E2A2-FC4F-84D9-5369CCC4091F}" destId="{7A3CC1AB-A765-0A47-BF33-F8C095FC9E46}" srcOrd="5" destOrd="0" presId="urn:microsoft.com/office/officeart/2008/layout/VerticalAccentList"/>
    <dgm:cxn modelId="{28D06E73-0097-7446-877C-75DE6ABA1849}" type="presParOf" srcId="{FA60D3C7-E2A2-FC4F-84D9-5369CCC4091F}" destId="{F201FE96-189C-8E4B-9008-9A28CB42D05D}" srcOrd="6" destOrd="0" presId="urn:microsoft.com/office/officeart/2008/layout/VerticalAccentList"/>
    <dgm:cxn modelId="{B26D1E24-4EB9-6A41-A0F3-DE89037FEFF9}" type="presParOf" srcId="{1FB171AB-97A3-1041-9230-F7278ED4EC57}" destId="{80B68842-DA32-2646-A93C-5C53CCE33B79}" srcOrd="8" destOrd="0" presId="urn:microsoft.com/office/officeart/2008/layout/VerticalAccentList"/>
    <dgm:cxn modelId="{B87F70BC-FFBF-774D-9097-ACFBA69C48CC}" type="presParOf" srcId="{1FB171AB-97A3-1041-9230-F7278ED4EC57}" destId="{8BBB079D-B116-3C4D-9CE7-4275F2E1B509}" srcOrd="9" destOrd="0" presId="urn:microsoft.com/office/officeart/2008/layout/VerticalAccentList"/>
    <dgm:cxn modelId="{CDCFC955-32C7-8348-BCC8-74E33C4B45A0}" type="presParOf" srcId="{8BBB079D-B116-3C4D-9CE7-4275F2E1B509}" destId="{81A364D6-DEBA-B24C-9BFC-0DD66D95884B}" srcOrd="0" destOrd="0" presId="urn:microsoft.com/office/officeart/2008/layout/VerticalAccentList"/>
    <dgm:cxn modelId="{08B6E789-F460-3D49-BCAA-90FAE414A6D2}" type="presParOf" srcId="{1FB171AB-97A3-1041-9230-F7278ED4EC57}" destId="{43F447B3-AE71-6A4F-B131-A33CD17DB377}" srcOrd="10" destOrd="0" presId="urn:microsoft.com/office/officeart/2008/layout/VerticalAccentList"/>
    <dgm:cxn modelId="{F24FCE59-BB1F-E54C-92B5-F1B83A233F12}" type="presParOf" srcId="{43F447B3-AE71-6A4F-B131-A33CD17DB377}" destId="{2A15B748-55F8-2340-9A02-2EAD2ABD4360}" srcOrd="0" destOrd="0" presId="urn:microsoft.com/office/officeart/2008/layout/VerticalAccentList"/>
    <dgm:cxn modelId="{736E23E7-B2A0-9A40-96AB-393249883857}" type="presParOf" srcId="{43F447B3-AE71-6A4F-B131-A33CD17DB377}" destId="{5838301D-CB80-F74C-AF28-F52D63411E29}" srcOrd="1" destOrd="0" presId="urn:microsoft.com/office/officeart/2008/layout/VerticalAccentList"/>
    <dgm:cxn modelId="{9185252B-BF28-7C42-8F13-3C56C7FC19BC}" type="presParOf" srcId="{43F447B3-AE71-6A4F-B131-A33CD17DB377}" destId="{63AFB3E0-55EC-9E48-8748-80B99A16FE69}" srcOrd="2" destOrd="0" presId="urn:microsoft.com/office/officeart/2008/layout/VerticalAccentList"/>
    <dgm:cxn modelId="{CBC4EDBC-1C1F-1648-86EC-0BA744EA947D}" type="presParOf" srcId="{43F447B3-AE71-6A4F-B131-A33CD17DB377}" destId="{3BE63D6E-87A8-2542-B4A2-01F11AEB03BC}" srcOrd="3" destOrd="0" presId="urn:microsoft.com/office/officeart/2008/layout/VerticalAccentList"/>
    <dgm:cxn modelId="{EF47C096-5898-2A4B-A597-3E8A76F54D4A}" type="presParOf" srcId="{43F447B3-AE71-6A4F-B131-A33CD17DB377}" destId="{628B6E02-61D8-7F48-A354-8FDE80B12469}" srcOrd="4" destOrd="0" presId="urn:microsoft.com/office/officeart/2008/layout/VerticalAccentList"/>
    <dgm:cxn modelId="{6ACC2CE9-F515-9740-BA22-A460AD20D093}" type="presParOf" srcId="{43F447B3-AE71-6A4F-B131-A33CD17DB377}" destId="{D92CF08E-EDF9-9E4E-A682-425787C46FC5}" srcOrd="5" destOrd="0" presId="urn:microsoft.com/office/officeart/2008/layout/VerticalAccentList"/>
    <dgm:cxn modelId="{D04E8671-FB77-8F40-ADFE-F0C485C45BB6}" type="presParOf" srcId="{43F447B3-AE71-6A4F-B131-A33CD17DB377}" destId="{2DA91416-84E7-2E41-B4D2-74E08CB283C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09BEC-F421-DD48-8CA4-A04BD8DDAD95}" type="doc">
      <dgm:prSet loTypeId="urn:microsoft.com/office/officeart/2008/layout/VerticalAccent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F85BB9-1249-8F42-9E0A-FB7693C9F31C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this is MRP 2020 Model</a:t>
          </a:r>
        </a:p>
      </dgm:t>
    </dgm:pt>
    <dgm:pt modelId="{9D52D8A1-7096-0445-A254-130FCF689A15}" type="parTrans" cxnId="{A1FCDCB7-4822-8748-B1BF-4A393BEDF0F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12522DF-8FF9-1D45-9AD5-47FBF566A569}" type="sibTrans" cxnId="{A1FCDCB7-4822-8748-B1BF-4A393BEDF0F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0EBE7AB-ED35-6D48-BA2F-4CBEA2AB4507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this considers</a:t>
          </a:r>
        </a:p>
      </dgm:t>
    </dgm:pt>
    <dgm:pt modelId="{17BC4CCC-A12F-A948-A4DA-1D28D302FEEF}" type="parTrans" cxnId="{4D1433C8-0CCC-E74F-A3D7-7EAC83DEB37F}">
      <dgm:prSet/>
      <dgm:spPr/>
      <dgm:t>
        <a:bodyPr/>
        <a:lstStyle/>
        <a:p>
          <a:endParaRPr lang="en-US"/>
        </a:p>
      </dgm:t>
    </dgm:pt>
    <dgm:pt modelId="{93B209C0-3A68-FC45-BEA0-317324B04A04}" type="sibTrans" cxnId="{4D1433C8-0CCC-E74F-A3D7-7EAC83DEB37F}">
      <dgm:prSet/>
      <dgm:spPr/>
      <dgm:t>
        <a:bodyPr/>
        <a:lstStyle/>
        <a:p>
          <a:endParaRPr lang="en-US"/>
        </a:p>
      </dgm:t>
    </dgm:pt>
    <dgm:pt modelId="{0AC0BB7B-AE51-EF40-A980-F66C2AC389C5}">
      <dgm:prSet phldrT="[Text]"/>
      <dgm:spPr/>
      <dgm:t>
        <a:bodyPr/>
        <a:lstStyle/>
        <a:p>
          <a:r>
            <a:rPr lang="en-US" dirty="0" err="1">
              <a:solidFill>
                <a:srgbClr val="FF0000"/>
              </a:solidFill>
            </a:rPr>
            <a:t>BOM,Sales</a:t>
          </a:r>
          <a:r>
            <a:rPr lang="en-US" dirty="0">
              <a:solidFill>
                <a:srgbClr val="FF0000"/>
              </a:solidFill>
            </a:rPr>
            <a:t> orders, Lead Time, </a:t>
          </a:r>
        </a:p>
      </dgm:t>
    </dgm:pt>
    <dgm:pt modelId="{4F1D105E-C213-4F43-A71E-C28D1D94E939}" type="parTrans" cxnId="{D28E4FC7-5136-304A-96B5-EC3DCCEECB39}">
      <dgm:prSet/>
      <dgm:spPr/>
      <dgm:t>
        <a:bodyPr/>
        <a:lstStyle/>
        <a:p>
          <a:endParaRPr lang="en-US"/>
        </a:p>
      </dgm:t>
    </dgm:pt>
    <dgm:pt modelId="{6AB1617B-E78D-EB4E-A859-4B567E016788}" type="sibTrans" cxnId="{D28E4FC7-5136-304A-96B5-EC3DCCEECB39}">
      <dgm:prSet/>
      <dgm:spPr/>
      <dgm:t>
        <a:bodyPr/>
        <a:lstStyle/>
        <a:p>
          <a:endParaRPr lang="en-US"/>
        </a:p>
      </dgm:t>
    </dgm:pt>
    <dgm:pt modelId="{B5712680-4116-1E4D-B4D1-FFF81D1203B5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PR / PO / QC / MIT</a:t>
          </a:r>
        </a:p>
      </dgm:t>
    </dgm:pt>
    <dgm:pt modelId="{0532E3CB-8526-3F45-9890-793128571323}" type="parTrans" cxnId="{32808EBF-5D0A-0149-913F-3038A543BEF9}">
      <dgm:prSet/>
      <dgm:spPr/>
      <dgm:t>
        <a:bodyPr/>
        <a:lstStyle/>
        <a:p>
          <a:endParaRPr lang="en-US"/>
        </a:p>
      </dgm:t>
    </dgm:pt>
    <dgm:pt modelId="{43C788E4-828D-B547-B067-9B4CB664512E}" type="sibTrans" cxnId="{32808EBF-5D0A-0149-913F-3038A543BEF9}">
      <dgm:prSet/>
      <dgm:spPr/>
      <dgm:t>
        <a:bodyPr/>
        <a:lstStyle/>
        <a:p>
          <a:endParaRPr lang="en-US"/>
        </a:p>
      </dgm:t>
    </dgm:pt>
    <dgm:pt modelId="{1FB171AB-97A3-1041-9230-F7278ED4EC57}" type="pres">
      <dgm:prSet presAssocID="{4FC09BEC-F421-DD48-8CA4-A04BD8DDAD95}" presName="Name0" presStyleCnt="0">
        <dgm:presLayoutVars>
          <dgm:chMax/>
          <dgm:chPref/>
          <dgm:dir/>
        </dgm:presLayoutVars>
      </dgm:prSet>
      <dgm:spPr/>
    </dgm:pt>
    <dgm:pt modelId="{75C11546-8721-534D-B59E-049341ED6ED7}" type="pres">
      <dgm:prSet presAssocID="{88F85BB9-1249-8F42-9E0A-FB7693C9F31C}" presName="parenttextcomposite" presStyleCnt="0"/>
      <dgm:spPr/>
    </dgm:pt>
    <dgm:pt modelId="{E879885D-921B-E34B-8F0C-0919B106F0EC}" type="pres">
      <dgm:prSet presAssocID="{88F85BB9-1249-8F42-9E0A-FB7693C9F31C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E42B021D-5686-B140-9CD6-6BD58202D461}" type="pres">
      <dgm:prSet presAssocID="{88F85BB9-1249-8F42-9E0A-FB7693C9F31C}" presName="parallelogramComposite" presStyleCnt="0"/>
      <dgm:spPr/>
    </dgm:pt>
    <dgm:pt modelId="{CC7B5F20-40C6-4346-A353-8D6853DD29D1}" type="pres">
      <dgm:prSet presAssocID="{88F85BB9-1249-8F42-9E0A-FB7693C9F31C}" presName="parallelogram1" presStyleLbl="alignNode1" presStyleIdx="0" presStyleCnt="28"/>
      <dgm:spPr/>
    </dgm:pt>
    <dgm:pt modelId="{325C4C11-CBDA-4B49-9682-0C73984925F3}" type="pres">
      <dgm:prSet presAssocID="{88F85BB9-1249-8F42-9E0A-FB7693C9F31C}" presName="parallelogram2" presStyleLbl="alignNode1" presStyleIdx="1" presStyleCnt="28"/>
      <dgm:spPr/>
    </dgm:pt>
    <dgm:pt modelId="{3A4F2461-81A6-7440-9DDA-515044023B9E}" type="pres">
      <dgm:prSet presAssocID="{88F85BB9-1249-8F42-9E0A-FB7693C9F31C}" presName="parallelogram3" presStyleLbl="alignNode1" presStyleIdx="2" presStyleCnt="28"/>
      <dgm:spPr/>
    </dgm:pt>
    <dgm:pt modelId="{7AFB535F-7188-7C4F-8447-95AFF7029C93}" type="pres">
      <dgm:prSet presAssocID="{88F85BB9-1249-8F42-9E0A-FB7693C9F31C}" presName="parallelogram4" presStyleLbl="alignNode1" presStyleIdx="3" presStyleCnt="28"/>
      <dgm:spPr/>
    </dgm:pt>
    <dgm:pt modelId="{035582DA-FFA8-B745-8F1A-A8568DF7A9B8}" type="pres">
      <dgm:prSet presAssocID="{88F85BB9-1249-8F42-9E0A-FB7693C9F31C}" presName="parallelogram5" presStyleLbl="alignNode1" presStyleIdx="4" presStyleCnt="28"/>
      <dgm:spPr/>
    </dgm:pt>
    <dgm:pt modelId="{448821E1-821B-1B4D-955F-CEC096AD624B}" type="pres">
      <dgm:prSet presAssocID="{88F85BB9-1249-8F42-9E0A-FB7693C9F31C}" presName="parallelogram6" presStyleLbl="alignNode1" presStyleIdx="5" presStyleCnt="28"/>
      <dgm:spPr/>
    </dgm:pt>
    <dgm:pt modelId="{842F4E0F-7802-334E-B963-4062C529DD26}" type="pres">
      <dgm:prSet presAssocID="{88F85BB9-1249-8F42-9E0A-FB7693C9F31C}" presName="parallelogram7" presStyleLbl="alignNode1" presStyleIdx="6" presStyleCnt="28"/>
      <dgm:spPr/>
    </dgm:pt>
    <dgm:pt modelId="{2BA146E1-A0AB-D446-BF2A-67BD207F73D9}" type="pres">
      <dgm:prSet presAssocID="{D12522DF-8FF9-1D45-9AD5-47FBF566A569}" presName="sibTrans" presStyleCnt="0"/>
      <dgm:spPr/>
    </dgm:pt>
    <dgm:pt modelId="{5BAA91CF-CA9C-D044-A4DA-20D7F8B62BC4}" type="pres">
      <dgm:prSet presAssocID="{50EBE7AB-ED35-6D48-BA2F-4CBEA2AB4507}" presName="parenttextcomposite" presStyleCnt="0"/>
      <dgm:spPr/>
    </dgm:pt>
    <dgm:pt modelId="{F183E947-F9F0-9049-BA41-59845383DCBD}" type="pres">
      <dgm:prSet presAssocID="{50EBE7AB-ED35-6D48-BA2F-4CBEA2AB4507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A610C0F2-A2AF-654A-9617-168AAB1CBE5F}" type="pres">
      <dgm:prSet presAssocID="{50EBE7AB-ED35-6D48-BA2F-4CBEA2AB4507}" presName="parallelogramComposite" presStyleCnt="0"/>
      <dgm:spPr/>
    </dgm:pt>
    <dgm:pt modelId="{87FC1CAC-AA97-794F-BCF8-1BB120A4360E}" type="pres">
      <dgm:prSet presAssocID="{50EBE7AB-ED35-6D48-BA2F-4CBEA2AB4507}" presName="parallelogram1" presStyleLbl="alignNode1" presStyleIdx="7" presStyleCnt="28"/>
      <dgm:spPr/>
    </dgm:pt>
    <dgm:pt modelId="{AB5359E6-625E-E447-AC9A-6BD1A5F2B673}" type="pres">
      <dgm:prSet presAssocID="{50EBE7AB-ED35-6D48-BA2F-4CBEA2AB4507}" presName="parallelogram2" presStyleLbl="alignNode1" presStyleIdx="8" presStyleCnt="28"/>
      <dgm:spPr/>
    </dgm:pt>
    <dgm:pt modelId="{70EA11F9-5768-A14A-8D8F-A271BBE979D0}" type="pres">
      <dgm:prSet presAssocID="{50EBE7AB-ED35-6D48-BA2F-4CBEA2AB4507}" presName="parallelogram3" presStyleLbl="alignNode1" presStyleIdx="9" presStyleCnt="28"/>
      <dgm:spPr/>
    </dgm:pt>
    <dgm:pt modelId="{A2CC7955-B1EB-654A-B662-E38F3828ABA6}" type="pres">
      <dgm:prSet presAssocID="{50EBE7AB-ED35-6D48-BA2F-4CBEA2AB4507}" presName="parallelogram4" presStyleLbl="alignNode1" presStyleIdx="10" presStyleCnt="28"/>
      <dgm:spPr/>
    </dgm:pt>
    <dgm:pt modelId="{1C3A8840-F436-4547-B25E-1D844060F36C}" type="pres">
      <dgm:prSet presAssocID="{50EBE7AB-ED35-6D48-BA2F-4CBEA2AB4507}" presName="parallelogram5" presStyleLbl="alignNode1" presStyleIdx="11" presStyleCnt="28"/>
      <dgm:spPr/>
    </dgm:pt>
    <dgm:pt modelId="{08B59465-8527-DE4B-BB46-6052F51400E1}" type="pres">
      <dgm:prSet presAssocID="{50EBE7AB-ED35-6D48-BA2F-4CBEA2AB4507}" presName="parallelogram6" presStyleLbl="alignNode1" presStyleIdx="12" presStyleCnt="28"/>
      <dgm:spPr/>
    </dgm:pt>
    <dgm:pt modelId="{E86B3A28-FCED-1149-9B26-AEF237FAEA6C}" type="pres">
      <dgm:prSet presAssocID="{50EBE7AB-ED35-6D48-BA2F-4CBEA2AB4507}" presName="parallelogram7" presStyleLbl="alignNode1" presStyleIdx="13" presStyleCnt="28"/>
      <dgm:spPr/>
    </dgm:pt>
    <dgm:pt modelId="{B5E8309E-A686-C840-A819-D3C49F2838BE}" type="pres">
      <dgm:prSet presAssocID="{93B209C0-3A68-FC45-BEA0-317324B04A04}" presName="sibTrans" presStyleCnt="0"/>
      <dgm:spPr/>
    </dgm:pt>
    <dgm:pt modelId="{C7E5A1D0-ECFF-1345-A970-C00E21B10919}" type="pres">
      <dgm:prSet presAssocID="{0AC0BB7B-AE51-EF40-A980-F66C2AC389C5}" presName="parenttextcomposite" presStyleCnt="0"/>
      <dgm:spPr/>
    </dgm:pt>
    <dgm:pt modelId="{F7675E9D-2190-E347-915D-46271C0929D4}" type="pres">
      <dgm:prSet presAssocID="{0AC0BB7B-AE51-EF40-A980-F66C2AC389C5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7D410238-0461-8543-AC48-79E99E4123A0}" type="pres">
      <dgm:prSet presAssocID="{0AC0BB7B-AE51-EF40-A980-F66C2AC389C5}" presName="parallelogramComposite" presStyleCnt="0"/>
      <dgm:spPr/>
    </dgm:pt>
    <dgm:pt modelId="{4F0DBEA1-C0F2-1D4B-899E-CC397615A78F}" type="pres">
      <dgm:prSet presAssocID="{0AC0BB7B-AE51-EF40-A980-F66C2AC389C5}" presName="parallelogram1" presStyleLbl="alignNode1" presStyleIdx="14" presStyleCnt="28"/>
      <dgm:spPr/>
    </dgm:pt>
    <dgm:pt modelId="{B74C70DB-9983-8247-BE60-D413F4259152}" type="pres">
      <dgm:prSet presAssocID="{0AC0BB7B-AE51-EF40-A980-F66C2AC389C5}" presName="parallelogram2" presStyleLbl="alignNode1" presStyleIdx="15" presStyleCnt="28"/>
      <dgm:spPr/>
    </dgm:pt>
    <dgm:pt modelId="{41878EB4-9F14-4146-AE44-A4CC13445D4D}" type="pres">
      <dgm:prSet presAssocID="{0AC0BB7B-AE51-EF40-A980-F66C2AC389C5}" presName="parallelogram3" presStyleLbl="alignNode1" presStyleIdx="16" presStyleCnt="28"/>
      <dgm:spPr/>
    </dgm:pt>
    <dgm:pt modelId="{C422CEF4-FADA-1140-968D-72181FF15E10}" type="pres">
      <dgm:prSet presAssocID="{0AC0BB7B-AE51-EF40-A980-F66C2AC389C5}" presName="parallelogram4" presStyleLbl="alignNode1" presStyleIdx="17" presStyleCnt="28"/>
      <dgm:spPr/>
    </dgm:pt>
    <dgm:pt modelId="{D43367FD-F8AA-FA4E-B7F5-076681F6F4AC}" type="pres">
      <dgm:prSet presAssocID="{0AC0BB7B-AE51-EF40-A980-F66C2AC389C5}" presName="parallelogram5" presStyleLbl="alignNode1" presStyleIdx="18" presStyleCnt="28"/>
      <dgm:spPr/>
    </dgm:pt>
    <dgm:pt modelId="{F53FAE22-2A9C-9C48-AED8-84722217B1A5}" type="pres">
      <dgm:prSet presAssocID="{0AC0BB7B-AE51-EF40-A980-F66C2AC389C5}" presName="parallelogram6" presStyleLbl="alignNode1" presStyleIdx="19" presStyleCnt="28"/>
      <dgm:spPr/>
    </dgm:pt>
    <dgm:pt modelId="{3FE54316-3958-7E46-8C18-50B4C41D2EEF}" type="pres">
      <dgm:prSet presAssocID="{0AC0BB7B-AE51-EF40-A980-F66C2AC389C5}" presName="parallelogram7" presStyleLbl="alignNode1" presStyleIdx="20" presStyleCnt="28"/>
      <dgm:spPr/>
    </dgm:pt>
    <dgm:pt modelId="{58C66249-2835-A34A-8B77-205830820152}" type="pres">
      <dgm:prSet presAssocID="{6AB1617B-E78D-EB4E-A859-4B567E016788}" presName="sibTrans" presStyleCnt="0"/>
      <dgm:spPr/>
    </dgm:pt>
    <dgm:pt modelId="{B30466A0-9A06-FD40-BDBD-387A3DA0A225}" type="pres">
      <dgm:prSet presAssocID="{B5712680-4116-1E4D-B4D1-FFF81D1203B5}" presName="parenttextcomposite" presStyleCnt="0"/>
      <dgm:spPr/>
    </dgm:pt>
    <dgm:pt modelId="{7555D67F-2EA3-C049-85C6-B19871A1B772}" type="pres">
      <dgm:prSet presAssocID="{B5712680-4116-1E4D-B4D1-FFF81D1203B5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301EE4C3-AB55-1E4E-9311-88A628E8CCAF}" type="pres">
      <dgm:prSet presAssocID="{B5712680-4116-1E4D-B4D1-FFF81D1203B5}" presName="parallelogramComposite" presStyleCnt="0"/>
      <dgm:spPr/>
    </dgm:pt>
    <dgm:pt modelId="{D1C17B14-9A0D-B543-8ED1-05AF7FCE3730}" type="pres">
      <dgm:prSet presAssocID="{B5712680-4116-1E4D-B4D1-FFF81D1203B5}" presName="parallelogram1" presStyleLbl="alignNode1" presStyleIdx="21" presStyleCnt="28"/>
      <dgm:spPr/>
    </dgm:pt>
    <dgm:pt modelId="{2BC06C22-BB0D-9A4C-890C-8A1C271929BD}" type="pres">
      <dgm:prSet presAssocID="{B5712680-4116-1E4D-B4D1-FFF81D1203B5}" presName="parallelogram2" presStyleLbl="alignNode1" presStyleIdx="22" presStyleCnt="28"/>
      <dgm:spPr/>
    </dgm:pt>
    <dgm:pt modelId="{D2E521BB-5AED-7149-975F-3942394FDFBC}" type="pres">
      <dgm:prSet presAssocID="{B5712680-4116-1E4D-B4D1-FFF81D1203B5}" presName="parallelogram3" presStyleLbl="alignNode1" presStyleIdx="23" presStyleCnt="28"/>
      <dgm:spPr/>
    </dgm:pt>
    <dgm:pt modelId="{59676963-1975-2D4C-9BE8-DF9846578F66}" type="pres">
      <dgm:prSet presAssocID="{B5712680-4116-1E4D-B4D1-FFF81D1203B5}" presName="parallelogram4" presStyleLbl="alignNode1" presStyleIdx="24" presStyleCnt="28"/>
      <dgm:spPr/>
    </dgm:pt>
    <dgm:pt modelId="{599BA9DF-08D0-4242-9A80-8D33F36FAEBB}" type="pres">
      <dgm:prSet presAssocID="{B5712680-4116-1E4D-B4D1-FFF81D1203B5}" presName="parallelogram5" presStyleLbl="alignNode1" presStyleIdx="25" presStyleCnt="28"/>
      <dgm:spPr/>
    </dgm:pt>
    <dgm:pt modelId="{2539B7E3-C735-A24A-B024-243AAF686DF1}" type="pres">
      <dgm:prSet presAssocID="{B5712680-4116-1E4D-B4D1-FFF81D1203B5}" presName="parallelogram6" presStyleLbl="alignNode1" presStyleIdx="26" presStyleCnt="28"/>
      <dgm:spPr/>
    </dgm:pt>
    <dgm:pt modelId="{C11A359E-3B98-C94C-993B-521C7256F7B8}" type="pres">
      <dgm:prSet presAssocID="{B5712680-4116-1E4D-B4D1-FFF81D1203B5}" presName="parallelogram7" presStyleLbl="alignNode1" presStyleIdx="27" presStyleCnt="28"/>
      <dgm:spPr/>
    </dgm:pt>
  </dgm:ptLst>
  <dgm:cxnLst>
    <dgm:cxn modelId="{EB388A30-35E1-B540-A4C8-592DF783AF85}" type="presOf" srcId="{50EBE7AB-ED35-6D48-BA2F-4CBEA2AB4507}" destId="{F183E947-F9F0-9049-BA41-59845383DCBD}" srcOrd="0" destOrd="0" presId="urn:microsoft.com/office/officeart/2008/layout/VerticalAccentList"/>
    <dgm:cxn modelId="{753FD569-297F-074E-B7EF-B3529AE99417}" type="presOf" srcId="{0AC0BB7B-AE51-EF40-A980-F66C2AC389C5}" destId="{F7675E9D-2190-E347-915D-46271C0929D4}" srcOrd="0" destOrd="0" presId="urn:microsoft.com/office/officeart/2008/layout/VerticalAccentList"/>
    <dgm:cxn modelId="{A1FCDCB7-4822-8748-B1BF-4A393BEDF0F3}" srcId="{4FC09BEC-F421-DD48-8CA4-A04BD8DDAD95}" destId="{88F85BB9-1249-8F42-9E0A-FB7693C9F31C}" srcOrd="0" destOrd="0" parTransId="{9D52D8A1-7096-0445-A254-130FCF689A15}" sibTransId="{D12522DF-8FF9-1D45-9AD5-47FBF566A569}"/>
    <dgm:cxn modelId="{439349BE-D08A-8F46-98DF-2BB9865377F0}" type="presOf" srcId="{88F85BB9-1249-8F42-9E0A-FB7693C9F31C}" destId="{E879885D-921B-E34B-8F0C-0919B106F0EC}" srcOrd="0" destOrd="0" presId="urn:microsoft.com/office/officeart/2008/layout/VerticalAccentList"/>
    <dgm:cxn modelId="{32808EBF-5D0A-0149-913F-3038A543BEF9}" srcId="{4FC09BEC-F421-DD48-8CA4-A04BD8DDAD95}" destId="{B5712680-4116-1E4D-B4D1-FFF81D1203B5}" srcOrd="3" destOrd="0" parTransId="{0532E3CB-8526-3F45-9890-793128571323}" sibTransId="{43C788E4-828D-B547-B067-9B4CB664512E}"/>
    <dgm:cxn modelId="{A1E24EC4-FBE7-1648-8183-1B2B24D54096}" type="presOf" srcId="{4FC09BEC-F421-DD48-8CA4-A04BD8DDAD95}" destId="{1FB171AB-97A3-1041-9230-F7278ED4EC57}" srcOrd="0" destOrd="0" presId="urn:microsoft.com/office/officeart/2008/layout/VerticalAccentList"/>
    <dgm:cxn modelId="{D28E4FC7-5136-304A-96B5-EC3DCCEECB39}" srcId="{4FC09BEC-F421-DD48-8CA4-A04BD8DDAD95}" destId="{0AC0BB7B-AE51-EF40-A980-F66C2AC389C5}" srcOrd="2" destOrd="0" parTransId="{4F1D105E-C213-4F43-A71E-C28D1D94E939}" sibTransId="{6AB1617B-E78D-EB4E-A859-4B567E016788}"/>
    <dgm:cxn modelId="{4D1433C8-0CCC-E74F-A3D7-7EAC83DEB37F}" srcId="{4FC09BEC-F421-DD48-8CA4-A04BD8DDAD95}" destId="{50EBE7AB-ED35-6D48-BA2F-4CBEA2AB4507}" srcOrd="1" destOrd="0" parTransId="{17BC4CCC-A12F-A948-A4DA-1D28D302FEEF}" sibTransId="{93B209C0-3A68-FC45-BEA0-317324B04A04}"/>
    <dgm:cxn modelId="{A08D34F2-016C-C847-93F7-3BF6C0424B48}" type="presOf" srcId="{B5712680-4116-1E4D-B4D1-FFF81D1203B5}" destId="{7555D67F-2EA3-C049-85C6-B19871A1B772}" srcOrd="0" destOrd="0" presId="urn:microsoft.com/office/officeart/2008/layout/VerticalAccentList"/>
    <dgm:cxn modelId="{32783C1D-94F6-E349-8138-9C0BDE89D163}" type="presParOf" srcId="{1FB171AB-97A3-1041-9230-F7278ED4EC57}" destId="{75C11546-8721-534D-B59E-049341ED6ED7}" srcOrd="0" destOrd="0" presId="urn:microsoft.com/office/officeart/2008/layout/VerticalAccentList"/>
    <dgm:cxn modelId="{36019DB1-F1B4-764A-9F45-17AA3FA73310}" type="presParOf" srcId="{75C11546-8721-534D-B59E-049341ED6ED7}" destId="{E879885D-921B-E34B-8F0C-0919B106F0EC}" srcOrd="0" destOrd="0" presId="urn:microsoft.com/office/officeart/2008/layout/VerticalAccentList"/>
    <dgm:cxn modelId="{F7994309-7466-B545-AB26-623A85EDABD2}" type="presParOf" srcId="{1FB171AB-97A3-1041-9230-F7278ED4EC57}" destId="{E42B021D-5686-B140-9CD6-6BD58202D461}" srcOrd="1" destOrd="0" presId="urn:microsoft.com/office/officeart/2008/layout/VerticalAccentList"/>
    <dgm:cxn modelId="{814A7A16-C620-7645-B139-F4D14127BF55}" type="presParOf" srcId="{E42B021D-5686-B140-9CD6-6BD58202D461}" destId="{CC7B5F20-40C6-4346-A353-8D6853DD29D1}" srcOrd="0" destOrd="0" presId="urn:microsoft.com/office/officeart/2008/layout/VerticalAccentList"/>
    <dgm:cxn modelId="{9FA88F41-7D52-464D-9040-2BA4ED3A2AE9}" type="presParOf" srcId="{E42B021D-5686-B140-9CD6-6BD58202D461}" destId="{325C4C11-CBDA-4B49-9682-0C73984925F3}" srcOrd="1" destOrd="0" presId="urn:microsoft.com/office/officeart/2008/layout/VerticalAccentList"/>
    <dgm:cxn modelId="{72A63286-3768-C644-87EE-6A4453DC5D8D}" type="presParOf" srcId="{E42B021D-5686-B140-9CD6-6BD58202D461}" destId="{3A4F2461-81A6-7440-9DDA-515044023B9E}" srcOrd="2" destOrd="0" presId="urn:microsoft.com/office/officeart/2008/layout/VerticalAccentList"/>
    <dgm:cxn modelId="{FD851D7E-D25C-B944-AE6B-60CBBB9E6EEE}" type="presParOf" srcId="{E42B021D-5686-B140-9CD6-6BD58202D461}" destId="{7AFB535F-7188-7C4F-8447-95AFF7029C93}" srcOrd="3" destOrd="0" presId="urn:microsoft.com/office/officeart/2008/layout/VerticalAccentList"/>
    <dgm:cxn modelId="{2CAEC49A-9713-634E-92EB-1C9929158E1F}" type="presParOf" srcId="{E42B021D-5686-B140-9CD6-6BD58202D461}" destId="{035582DA-FFA8-B745-8F1A-A8568DF7A9B8}" srcOrd="4" destOrd="0" presId="urn:microsoft.com/office/officeart/2008/layout/VerticalAccentList"/>
    <dgm:cxn modelId="{459E1419-53F2-AC45-8F98-7651FE501BA2}" type="presParOf" srcId="{E42B021D-5686-B140-9CD6-6BD58202D461}" destId="{448821E1-821B-1B4D-955F-CEC096AD624B}" srcOrd="5" destOrd="0" presId="urn:microsoft.com/office/officeart/2008/layout/VerticalAccentList"/>
    <dgm:cxn modelId="{8B17C4EB-9109-044C-8743-E229770A46E6}" type="presParOf" srcId="{E42B021D-5686-B140-9CD6-6BD58202D461}" destId="{842F4E0F-7802-334E-B963-4062C529DD26}" srcOrd="6" destOrd="0" presId="urn:microsoft.com/office/officeart/2008/layout/VerticalAccentList"/>
    <dgm:cxn modelId="{07B15D8B-AC65-A944-B00A-C5EC6112545A}" type="presParOf" srcId="{1FB171AB-97A3-1041-9230-F7278ED4EC57}" destId="{2BA146E1-A0AB-D446-BF2A-67BD207F73D9}" srcOrd="2" destOrd="0" presId="urn:microsoft.com/office/officeart/2008/layout/VerticalAccentList"/>
    <dgm:cxn modelId="{D724573D-83CB-9348-9E32-FC26EF11BD14}" type="presParOf" srcId="{1FB171AB-97A3-1041-9230-F7278ED4EC57}" destId="{5BAA91CF-CA9C-D044-A4DA-20D7F8B62BC4}" srcOrd="3" destOrd="0" presId="urn:microsoft.com/office/officeart/2008/layout/VerticalAccentList"/>
    <dgm:cxn modelId="{D8551C17-81E2-6E40-B5D2-C5BDE2ED0AEA}" type="presParOf" srcId="{5BAA91CF-CA9C-D044-A4DA-20D7F8B62BC4}" destId="{F183E947-F9F0-9049-BA41-59845383DCBD}" srcOrd="0" destOrd="0" presId="urn:microsoft.com/office/officeart/2008/layout/VerticalAccentList"/>
    <dgm:cxn modelId="{4D7E8C6E-CDFF-5741-A5C0-1E06AE104E51}" type="presParOf" srcId="{1FB171AB-97A3-1041-9230-F7278ED4EC57}" destId="{A610C0F2-A2AF-654A-9617-168AAB1CBE5F}" srcOrd="4" destOrd="0" presId="urn:microsoft.com/office/officeart/2008/layout/VerticalAccentList"/>
    <dgm:cxn modelId="{243C7AAE-3D39-4348-BCA2-C5BD7EA4C56D}" type="presParOf" srcId="{A610C0F2-A2AF-654A-9617-168AAB1CBE5F}" destId="{87FC1CAC-AA97-794F-BCF8-1BB120A4360E}" srcOrd="0" destOrd="0" presId="urn:microsoft.com/office/officeart/2008/layout/VerticalAccentList"/>
    <dgm:cxn modelId="{F195B12D-8871-DC41-8208-E8F5ED74E67D}" type="presParOf" srcId="{A610C0F2-A2AF-654A-9617-168AAB1CBE5F}" destId="{AB5359E6-625E-E447-AC9A-6BD1A5F2B673}" srcOrd="1" destOrd="0" presId="urn:microsoft.com/office/officeart/2008/layout/VerticalAccentList"/>
    <dgm:cxn modelId="{683B70C5-AAB6-F74E-8115-1252B04EA02A}" type="presParOf" srcId="{A610C0F2-A2AF-654A-9617-168AAB1CBE5F}" destId="{70EA11F9-5768-A14A-8D8F-A271BBE979D0}" srcOrd="2" destOrd="0" presId="urn:microsoft.com/office/officeart/2008/layout/VerticalAccentList"/>
    <dgm:cxn modelId="{A59CEDBD-6D40-BA47-941E-6766A45492B8}" type="presParOf" srcId="{A610C0F2-A2AF-654A-9617-168AAB1CBE5F}" destId="{A2CC7955-B1EB-654A-B662-E38F3828ABA6}" srcOrd="3" destOrd="0" presId="urn:microsoft.com/office/officeart/2008/layout/VerticalAccentList"/>
    <dgm:cxn modelId="{62383835-BE1E-004C-89C7-40C7EF053A1A}" type="presParOf" srcId="{A610C0F2-A2AF-654A-9617-168AAB1CBE5F}" destId="{1C3A8840-F436-4547-B25E-1D844060F36C}" srcOrd="4" destOrd="0" presId="urn:microsoft.com/office/officeart/2008/layout/VerticalAccentList"/>
    <dgm:cxn modelId="{460E2561-1D07-5F4F-8D8C-4BADB45AFD7A}" type="presParOf" srcId="{A610C0F2-A2AF-654A-9617-168AAB1CBE5F}" destId="{08B59465-8527-DE4B-BB46-6052F51400E1}" srcOrd="5" destOrd="0" presId="urn:microsoft.com/office/officeart/2008/layout/VerticalAccentList"/>
    <dgm:cxn modelId="{6CF9D41B-49F4-F04B-B8C3-0FCAB8A07D24}" type="presParOf" srcId="{A610C0F2-A2AF-654A-9617-168AAB1CBE5F}" destId="{E86B3A28-FCED-1149-9B26-AEF237FAEA6C}" srcOrd="6" destOrd="0" presId="urn:microsoft.com/office/officeart/2008/layout/VerticalAccentList"/>
    <dgm:cxn modelId="{F5045DCE-87F6-B147-89DB-EFF76316FB94}" type="presParOf" srcId="{1FB171AB-97A3-1041-9230-F7278ED4EC57}" destId="{B5E8309E-A686-C840-A819-D3C49F2838BE}" srcOrd="5" destOrd="0" presId="urn:microsoft.com/office/officeart/2008/layout/VerticalAccentList"/>
    <dgm:cxn modelId="{D8162F7C-CB9E-CB45-BA08-8D8660E86B85}" type="presParOf" srcId="{1FB171AB-97A3-1041-9230-F7278ED4EC57}" destId="{C7E5A1D0-ECFF-1345-A970-C00E21B10919}" srcOrd="6" destOrd="0" presId="urn:microsoft.com/office/officeart/2008/layout/VerticalAccentList"/>
    <dgm:cxn modelId="{9DCDBC69-AF39-814C-B26F-F2FA1820A66D}" type="presParOf" srcId="{C7E5A1D0-ECFF-1345-A970-C00E21B10919}" destId="{F7675E9D-2190-E347-915D-46271C0929D4}" srcOrd="0" destOrd="0" presId="urn:microsoft.com/office/officeart/2008/layout/VerticalAccentList"/>
    <dgm:cxn modelId="{381506AF-E0BA-9E47-956D-84F1CA5287C1}" type="presParOf" srcId="{1FB171AB-97A3-1041-9230-F7278ED4EC57}" destId="{7D410238-0461-8543-AC48-79E99E4123A0}" srcOrd="7" destOrd="0" presId="urn:microsoft.com/office/officeart/2008/layout/VerticalAccentList"/>
    <dgm:cxn modelId="{0C609587-0042-6E45-BF6B-21E1468699D4}" type="presParOf" srcId="{7D410238-0461-8543-AC48-79E99E4123A0}" destId="{4F0DBEA1-C0F2-1D4B-899E-CC397615A78F}" srcOrd="0" destOrd="0" presId="urn:microsoft.com/office/officeart/2008/layout/VerticalAccentList"/>
    <dgm:cxn modelId="{E3E46B5F-5023-1E4A-9305-DE1FEB0D3503}" type="presParOf" srcId="{7D410238-0461-8543-AC48-79E99E4123A0}" destId="{B74C70DB-9983-8247-BE60-D413F4259152}" srcOrd="1" destOrd="0" presId="urn:microsoft.com/office/officeart/2008/layout/VerticalAccentList"/>
    <dgm:cxn modelId="{7829CA38-2AC2-F94F-93D5-8EEE0DC9E4EB}" type="presParOf" srcId="{7D410238-0461-8543-AC48-79E99E4123A0}" destId="{41878EB4-9F14-4146-AE44-A4CC13445D4D}" srcOrd="2" destOrd="0" presId="urn:microsoft.com/office/officeart/2008/layout/VerticalAccentList"/>
    <dgm:cxn modelId="{901C12FD-B556-E140-9F00-8097F975B7E9}" type="presParOf" srcId="{7D410238-0461-8543-AC48-79E99E4123A0}" destId="{C422CEF4-FADA-1140-968D-72181FF15E10}" srcOrd="3" destOrd="0" presId="urn:microsoft.com/office/officeart/2008/layout/VerticalAccentList"/>
    <dgm:cxn modelId="{AF663D59-4F3D-D345-AF50-2DBCBC584997}" type="presParOf" srcId="{7D410238-0461-8543-AC48-79E99E4123A0}" destId="{D43367FD-F8AA-FA4E-B7F5-076681F6F4AC}" srcOrd="4" destOrd="0" presId="urn:microsoft.com/office/officeart/2008/layout/VerticalAccentList"/>
    <dgm:cxn modelId="{88FA3C39-E523-F74A-B322-C983B0F66975}" type="presParOf" srcId="{7D410238-0461-8543-AC48-79E99E4123A0}" destId="{F53FAE22-2A9C-9C48-AED8-84722217B1A5}" srcOrd="5" destOrd="0" presId="urn:microsoft.com/office/officeart/2008/layout/VerticalAccentList"/>
    <dgm:cxn modelId="{98851D63-23D5-1E46-9AA4-69DF16551975}" type="presParOf" srcId="{7D410238-0461-8543-AC48-79E99E4123A0}" destId="{3FE54316-3958-7E46-8C18-50B4C41D2EEF}" srcOrd="6" destOrd="0" presId="urn:microsoft.com/office/officeart/2008/layout/VerticalAccentList"/>
    <dgm:cxn modelId="{777CE72A-DC1E-B442-8946-1D0F30322945}" type="presParOf" srcId="{1FB171AB-97A3-1041-9230-F7278ED4EC57}" destId="{58C66249-2835-A34A-8B77-205830820152}" srcOrd="8" destOrd="0" presId="urn:microsoft.com/office/officeart/2008/layout/VerticalAccentList"/>
    <dgm:cxn modelId="{73B1C827-72BE-1F40-AD5F-69CF91DAD88F}" type="presParOf" srcId="{1FB171AB-97A3-1041-9230-F7278ED4EC57}" destId="{B30466A0-9A06-FD40-BDBD-387A3DA0A225}" srcOrd="9" destOrd="0" presId="urn:microsoft.com/office/officeart/2008/layout/VerticalAccentList"/>
    <dgm:cxn modelId="{2DEFDC1D-3E9F-FA42-865E-C1FB7B1C7F7B}" type="presParOf" srcId="{B30466A0-9A06-FD40-BDBD-387A3DA0A225}" destId="{7555D67F-2EA3-C049-85C6-B19871A1B772}" srcOrd="0" destOrd="0" presId="urn:microsoft.com/office/officeart/2008/layout/VerticalAccentList"/>
    <dgm:cxn modelId="{35233687-5C29-4B4C-9174-C68AFA11AA72}" type="presParOf" srcId="{1FB171AB-97A3-1041-9230-F7278ED4EC57}" destId="{301EE4C3-AB55-1E4E-9311-88A628E8CCAF}" srcOrd="10" destOrd="0" presId="urn:microsoft.com/office/officeart/2008/layout/VerticalAccentList"/>
    <dgm:cxn modelId="{12845540-A896-E246-BBC7-4D76B2B0F8FD}" type="presParOf" srcId="{301EE4C3-AB55-1E4E-9311-88A628E8CCAF}" destId="{D1C17B14-9A0D-B543-8ED1-05AF7FCE3730}" srcOrd="0" destOrd="0" presId="urn:microsoft.com/office/officeart/2008/layout/VerticalAccentList"/>
    <dgm:cxn modelId="{A7DF3BA2-508E-DB40-8FC2-477C3797C93D}" type="presParOf" srcId="{301EE4C3-AB55-1E4E-9311-88A628E8CCAF}" destId="{2BC06C22-BB0D-9A4C-890C-8A1C271929BD}" srcOrd="1" destOrd="0" presId="urn:microsoft.com/office/officeart/2008/layout/VerticalAccentList"/>
    <dgm:cxn modelId="{1C63708D-3330-5845-87B5-A61E35C1A87F}" type="presParOf" srcId="{301EE4C3-AB55-1E4E-9311-88A628E8CCAF}" destId="{D2E521BB-5AED-7149-975F-3942394FDFBC}" srcOrd="2" destOrd="0" presId="urn:microsoft.com/office/officeart/2008/layout/VerticalAccentList"/>
    <dgm:cxn modelId="{17D93DB2-BEA9-224F-B54F-ECE6F5236197}" type="presParOf" srcId="{301EE4C3-AB55-1E4E-9311-88A628E8CCAF}" destId="{59676963-1975-2D4C-9BE8-DF9846578F66}" srcOrd="3" destOrd="0" presId="urn:microsoft.com/office/officeart/2008/layout/VerticalAccentList"/>
    <dgm:cxn modelId="{1EF6DEAA-C0F9-164D-9042-83144C69D2FB}" type="presParOf" srcId="{301EE4C3-AB55-1E4E-9311-88A628E8CCAF}" destId="{599BA9DF-08D0-4242-9A80-8D33F36FAEBB}" srcOrd="4" destOrd="0" presId="urn:microsoft.com/office/officeart/2008/layout/VerticalAccentList"/>
    <dgm:cxn modelId="{28ECC30A-021F-9145-8AC6-6D7DDBD32494}" type="presParOf" srcId="{301EE4C3-AB55-1E4E-9311-88A628E8CCAF}" destId="{2539B7E3-C735-A24A-B024-243AAF686DF1}" srcOrd="5" destOrd="0" presId="urn:microsoft.com/office/officeart/2008/layout/VerticalAccentList"/>
    <dgm:cxn modelId="{77C861A3-7887-4844-A480-9C1A23535C58}" type="presParOf" srcId="{301EE4C3-AB55-1E4E-9311-88A628E8CCAF}" destId="{C11A359E-3B98-C94C-993B-521C7256F7B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09BEC-F421-DD48-8CA4-A04BD8DDAD95}" type="doc">
      <dgm:prSet loTypeId="urn:microsoft.com/office/officeart/2008/layout/VerticalAccent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F85BB9-1249-8F42-9E0A-FB7693C9F31C}">
      <dgm:prSet phldrT="[Text]"/>
      <dgm:spPr/>
      <dgm:t>
        <a:bodyPr/>
        <a:lstStyle/>
        <a:p>
          <a:r>
            <a:rPr lang="en-US" dirty="0"/>
            <a:t>To Purchase Dept</a:t>
          </a:r>
        </a:p>
      </dgm:t>
    </dgm:pt>
    <dgm:pt modelId="{9D52D8A1-7096-0445-A254-130FCF689A15}" type="parTrans" cxnId="{A1FCDCB7-4822-8748-B1BF-4A393BEDF0F3}">
      <dgm:prSet/>
      <dgm:spPr/>
      <dgm:t>
        <a:bodyPr/>
        <a:lstStyle/>
        <a:p>
          <a:endParaRPr lang="en-US"/>
        </a:p>
      </dgm:t>
    </dgm:pt>
    <dgm:pt modelId="{D12522DF-8FF9-1D45-9AD5-47FBF566A569}" type="sibTrans" cxnId="{A1FCDCB7-4822-8748-B1BF-4A393BEDF0F3}">
      <dgm:prSet/>
      <dgm:spPr/>
      <dgm:t>
        <a:bodyPr/>
        <a:lstStyle/>
        <a:p>
          <a:endParaRPr lang="en-US"/>
        </a:p>
      </dgm:t>
    </dgm:pt>
    <dgm:pt modelId="{107DA8FD-C711-954B-A11F-97C4C9993461}">
      <dgm:prSet phldrT="[Text]"/>
      <dgm:spPr/>
      <dgm:t>
        <a:bodyPr/>
        <a:lstStyle/>
        <a:p>
          <a:r>
            <a:rPr lang="en-US" dirty="0"/>
            <a:t>Digital info</a:t>
          </a:r>
        </a:p>
      </dgm:t>
    </dgm:pt>
    <dgm:pt modelId="{73038965-F453-A948-9D9B-6C487562EF52}" type="parTrans" cxnId="{8E5CB826-9692-2242-B7BF-3CA1EE5046A2}">
      <dgm:prSet/>
      <dgm:spPr/>
    </dgm:pt>
    <dgm:pt modelId="{5CCFB89B-DBBC-B24E-B336-241D69078A81}" type="sibTrans" cxnId="{8E5CB826-9692-2242-B7BF-3CA1EE5046A2}">
      <dgm:prSet/>
      <dgm:spPr/>
    </dgm:pt>
    <dgm:pt modelId="{1DF4A811-B8FA-5A47-B35B-EB528738B842}">
      <dgm:prSet phldrT="[Text]"/>
      <dgm:spPr/>
      <dgm:t>
        <a:bodyPr/>
        <a:lstStyle/>
        <a:p>
          <a:r>
            <a:rPr lang="en-US" dirty="0"/>
            <a:t>Online</a:t>
          </a:r>
        </a:p>
      </dgm:t>
    </dgm:pt>
    <dgm:pt modelId="{F4DB0D5E-671B-EC44-8F96-4FEA3F5AD7AD}" type="parTrans" cxnId="{B5372F76-C274-CC4A-9473-72384C65821D}">
      <dgm:prSet/>
      <dgm:spPr/>
    </dgm:pt>
    <dgm:pt modelId="{47F201CC-339D-C249-994D-F2C507DD3A6A}" type="sibTrans" cxnId="{B5372F76-C274-CC4A-9473-72384C65821D}">
      <dgm:prSet/>
      <dgm:spPr/>
    </dgm:pt>
    <dgm:pt modelId="{653D6406-9F1B-D047-B695-C626BDB24312}">
      <dgm:prSet phldrT="[Text]"/>
      <dgm:spPr/>
      <dgm:t>
        <a:bodyPr/>
        <a:lstStyle/>
        <a:p>
          <a:r>
            <a:rPr lang="en-US" dirty="0"/>
            <a:t>LIVE</a:t>
          </a:r>
        </a:p>
      </dgm:t>
    </dgm:pt>
    <dgm:pt modelId="{EF1B2C70-7EC6-4B44-87E2-9B10F6175AFA}" type="parTrans" cxnId="{6A2F65A5-7C8B-8741-8ABE-A39487E44B67}">
      <dgm:prSet/>
      <dgm:spPr/>
    </dgm:pt>
    <dgm:pt modelId="{56E56964-698E-654E-B636-230638D989EA}" type="sibTrans" cxnId="{6A2F65A5-7C8B-8741-8ABE-A39487E44B67}">
      <dgm:prSet/>
      <dgm:spPr/>
    </dgm:pt>
    <dgm:pt modelId="{1FB171AB-97A3-1041-9230-F7278ED4EC57}" type="pres">
      <dgm:prSet presAssocID="{4FC09BEC-F421-DD48-8CA4-A04BD8DDAD95}" presName="Name0" presStyleCnt="0">
        <dgm:presLayoutVars>
          <dgm:chMax/>
          <dgm:chPref/>
          <dgm:dir/>
        </dgm:presLayoutVars>
      </dgm:prSet>
      <dgm:spPr/>
    </dgm:pt>
    <dgm:pt modelId="{75C11546-8721-534D-B59E-049341ED6ED7}" type="pres">
      <dgm:prSet presAssocID="{88F85BB9-1249-8F42-9E0A-FB7693C9F31C}" presName="parenttextcomposite" presStyleCnt="0"/>
      <dgm:spPr/>
    </dgm:pt>
    <dgm:pt modelId="{E879885D-921B-E34B-8F0C-0919B106F0EC}" type="pres">
      <dgm:prSet presAssocID="{88F85BB9-1249-8F42-9E0A-FB7693C9F31C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E42B021D-5686-B140-9CD6-6BD58202D461}" type="pres">
      <dgm:prSet presAssocID="{88F85BB9-1249-8F42-9E0A-FB7693C9F31C}" presName="parallelogramComposite" presStyleCnt="0"/>
      <dgm:spPr/>
    </dgm:pt>
    <dgm:pt modelId="{CC7B5F20-40C6-4346-A353-8D6853DD29D1}" type="pres">
      <dgm:prSet presAssocID="{88F85BB9-1249-8F42-9E0A-FB7693C9F31C}" presName="parallelogram1" presStyleLbl="alignNode1" presStyleIdx="0" presStyleCnt="28"/>
      <dgm:spPr/>
    </dgm:pt>
    <dgm:pt modelId="{325C4C11-CBDA-4B49-9682-0C73984925F3}" type="pres">
      <dgm:prSet presAssocID="{88F85BB9-1249-8F42-9E0A-FB7693C9F31C}" presName="parallelogram2" presStyleLbl="alignNode1" presStyleIdx="1" presStyleCnt="28"/>
      <dgm:spPr/>
    </dgm:pt>
    <dgm:pt modelId="{3A4F2461-81A6-7440-9DDA-515044023B9E}" type="pres">
      <dgm:prSet presAssocID="{88F85BB9-1249-8F42-9E0A-FB7693C9F31C}" presName="parallelogram3" presStyleLbl="alignNode1" presStyleIdx="2" presStyleCnt="28"/>
      <dgm:spPr/>
    </dgm:pt>
    <dgm:pt modelId="{7AFB535F-7188-7C4F-8447-95AFF7029C93}" type="pres">
      <dgm:prSet presAssocID="{88F85BB9-1249-8F42-9E0A-FB7693C9F31C}" presName="parallelogram4" presStyleLbl="alignNode1" presStyleIdx="3" presStyleCnt="28"/>
      <dgm:spPr/>
    </dgm:pt>
    <dgm:pt modelId="{035582DA-FFA8-B745-8F1A-A8568DF7A9B8}" type="pres">
      <dgm:prSet presAssocID="{88F85BB9-1249-8F42-9E0A-FB7693C9F31C}" presName="parallelogram5" presStyleLbl="alignNode1" presStyleIdx="4" presStyleCnt="28"/>
      <dgm:spPr/>
    </dgm:pt>
    <dgm:pt modelId="{448821E1-821B-1B4D-955F-CEC096AD624B}" type="pres">
      <dgm:prSet presAssocID="{88F85BB9-1249-8F42-9E0A-FB7693C9F31C}" presName="parallelogram6" presStyleLbl="alignNode1" presStyleIdx="5" presStyleCnt="28"/>
      <dgm:spPr/>
    </dgm:pt>
    <dgm:pt modelId="{842F4E0F-7802-334E-B963-4062C529DD26}" type="pres">
      <dgm:prSet presAssocID="{88F85BB9-1249-8F42-9E0A-FB7693C9F31C}" presName="parallelogram7" presStyleLbl="alignNode1" presStyleIdx="6" presStyleCnt="28"/>
      <dgm:spPr/>
    </dgm:pt>
    <dgm:pt modelId="{058FE487-E6FA-8946-A136-8DF32711F436}" type="pres">
      <dgm:prSet presAssocID="{D12522DF-8FF9-1D45-9AD5-47FBF566A569}" presName="sibTrans" presStyleCnt="0"/>
      <dgm:spPr/>
    </dgm:pt>
    <dgm:pt modelId="{10554827-89F2-CC4A-81AC-E41542A313CC}" type="pres">
      <dgm:prSet presAssocID="{107DA8FD-C711-954B-A11F-97C4C9993461}" presName="parenttextcomposite" presStyleCnt="0"/>
      <dgm:spPr/>
    </dgm:pt>
    <dgm:pt modelId="{1EB88095-D10C-EE48-952F-228AF0C45400}" type="pres">
      <dgm:prSet presAssocID="{107DA8FD-C711-954B-A11F-97C4C9993461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EF782006-03E3-2042-AB0B-9ECB21ABBB28}" type="pres">
      <dgm:prSet presAssocID="{107DA8FD-C711-954B-A11F-97C4C9993461}" presName="parallelogramComposite" presStyleCnt="0"/>
      <dgm:spPr/>
    </dgm:pt>
    <dgm:pt modelId="{DC235532-CF58-BF47-8948-CDC8011FC931}" type="pres">
      <dgm:prSet presAssocID="{107DA8FD-C711-954B-A11F-97C4C9993461}" presName="parallelogram1" presStyleLbl="alignNode1" presStyleIdx="7" presStyleCnt="28"/>
      <dgm:spPr/>
    </dgm:pt>
    <dgm:pt modelId="{30C5CD98-48D1-2E4E-9A44-3722FAB834E9}" type="pres">
      <dgm:prSet presAssocID="{107DA8FD-C711-954B-A11F-97C4C9993461}" presName="parallelogram2" presStyleLbl="alignNode1" presStyleIdx="8" presStyleCnt="28"/>
      <dgm:spPr/>
    </dgm:pt>
    <dgm:pt modelId="{46619D04-DFCA-9744-9D5C-7807431DEC58}" type="pres">
      <dgm:prSet presAssocID="{107DA8FD-C711-954B-A11F-97C4C9993461}" presName="parallelogram3" presStyleLbl="alignNode1" presStyleIdx="9" presStyleCnt="28"/>
      <dgm:spPr/>
    </dgm:pt>
    <dgm:pt modelId="{DBEBD4AE-CE0A-454B-B506-04CEA87F7D03}" type="pres">
      <dgm:prSet presAssocID="{107DA8FD-C711-954B-A11F-97C4C9993461}" presName="parallelogram4" presStyleLbl="alignNode1" presStyleIdx="10" presStyleCnt="28"/>
      <dgm:spPr/>
    </dgm:pt>
    <dgm:pt modelId="{DD9F1188-BDCD-3D4B-AE8D-F4361417807C}" type="pres">
      <dgm:prSet presAssocID="{107DA8FD-C711-954B-A11F-97C4C9993461}" presName="parallelogram5" presStyleLbl="alignNode1" presStyleIdx="11" presStyleCnt="28"/>
      <dgm:spPr/>
    </dgm:pt>
    <dgm:pt modelId="{C0E369B5-C342-BC49-AAA6-E8A2B14D9EDE}" type="pres">
      <dgm:prSet presAssocID="{107DA8FD-C711-954B-A11F-97C4C9993461}" presName="parallelogram6" presStyleLbl="alignNode1" presStyleIdx="12" presStyleCnt="28"/>
      <dgm:spPr/>
    </dgm:pt>
    <dgm:pt modelId="{1DB0B787-26CE-4042-8995-8C1F6A5C0D4E}" type="pres">
      <dgm:prSet presAssocID="{107DA8FD-C711-954B-A11F-97C4C9993461}" presName="parallelogram7" presStyleLbl="alignNode1" presStyleIdx="13" presStyleCnt="28"/>
      <dgm:spPr/>
    </dgm:pt>
    <dgm:pt modelId="{AFB93A32-BF15-E84F-AFAB-49DAA400AE64}" type="pres">
      <dgm:prSet presAssocID="{5CCFB89B-DBBC-B24E-B336-241D69078A81}" presName="sibTrans" presStyleCnt="0"/>
      <dgm:spPr/>
    </dgm:pt>
    <dgm:pt modelId="{464A68C0-73E5-8840-B1CD-267F63DD7E20}" type="pres">
      <dgm:prSet presAssocID="{1DF4A811-B8FA-5A47-B35B-EB528738B842}" presName="parenttextcomposite" presStyleCnt="0"/>
      <dgm:spPr/>
    </dgm:pt>
    <dgm:pt modelId="{EF784161-ACA7-524A-9D4D-0BEF2270012C}" type="pres">
      <dgm:prSet presAssocID="{1DF4A811-B8FA-5A47-B35B-EB528738B842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94CD2B32-66F9-A14B-BAFA-D63CFA52BBCB}" type="pres">
      <dgm:prSet presAssocID="{1DF4A811-B8FA-5A47-B35B-EB528738B842}" presName="parallelogramComposite" presStyleCnt="0"/>
      <dgm:spPr/>
    </dgm:pt>
    <dgm:pt modelId="{0ED5117E-A66C-E54B-BC0A-6E83142CE78F}" type="pres">
      <dgm:prSet presAssocID="{1DF4A811-B8FA-5A47-B35B-EB528738B842}" presName="parallelogram1" presStyleLbl="alignNode1" presStyleIdx="14" presStyleCnt="28"/>
      <dgm:spPr/>
    </dgm:pt>
    <dgm:pt modelId="{0981D175-20E9-A848-B3FA-9499FD0C0C3E}" type="pres">
      <dgm:prSet presAssocID="{1DF4A811-B8FA-5A47-B35B-EB528738B842}" presName="parallelogram2" presStyleLbl="alignNode1" presStyleIdx="15" presStyleCnt="28"/>
      <dgm:spPr/>
    </dgm:pt>
    <dgm:pt modelId="{85945BC8-197D-254C-B064-3F398CDD74AE}" type="pres">
      <dgm:prSet presAssocID="{1DF4A811-B8FA-5A47-B35B-EB528738B842}" presName="parallelogram3" presStyleLbl="alignNode1" presStyleIdx="16" presStyleCnt="28"/>
      <dgm:spPr/>
    </dgm:pt>
    <dgm:pt modelId="{5883D45C-C224-E241-9F5C-D356F4A7C3F0}" type="pres">
      <dgm:prSet presAssocID="{1DF4A811-B8FA-5A47-B35B-EB528738B842}" presName="parallelogram4" presStyleLbl="alignNode1" presStyleIdx="17" presStyleCnt="28"/>
      <dgm:spPr/>
    </dgm:pt>
    <dgm:pt modelId="{8D8BE056-CB28-294D-B116-AD7E69C6E61F}" type="pres">
      <dgm:prSet presAssocID="{1DF4A811-B8FA-5A47-B35B-EB528738B842}" presName="parallelogram5" presStyleLbl="alignNode1" presStyleIdx="18" presStyleCnt="28"/>
      <dgm:spPr/>
    </dgm:pt>
    <dgm:pt modelId="{C61318A9-D67D-D049-AD42-93D3CB3779EA}" type="pres">
      <dgm:prSet presAssocID="{1DF4A811-B8FA-5A47-B35B-EB528738B842}" presName="parallelogram6" presStyleLbl="alignNode1" presStyleIdx="19" presStyleCnt="28"/>
      <dgm:spPr/>
    </dgm:pt>
    <dgm:pt modelId="{51706A23-228E-954B-95E6-A56A9EFB522F}" type="pres">
      <dgm:prSet presAssocID="{1DF4A811-B8FA-5A47-B35B-EB528738B842}" presName="parallelogram7" presStyleLbl="alignNode1" presStyleIdx="20" presStyleCnt="28"/>
      <dgm:spPr/>
    </dgm:pt>
    <dgm:pt modelId="{3806815D-F1C3-5449-A148-3EC466CC5020}" type="pres">
      <dgm:prSet presAssocID="{47F201CC-339D-C249-994D-F2C507DD3A6A}" presName="sibTrans" presStyleCnt="0"/>
      <dgm:spPr/>
    </dgm:pt>
    <dgm:pt modelId="{30A22200-0556-A24F-A7BD-B4986ACA8CB4}" type="pres">
      <dgm:prSet presAssocID="{653D6406-9F1B-D047-B695-C626BDB24312}" presName="parenttextcomposite" presStyleCnt="0"/>
      <dgm:spPr/>
    </dgm:pt>
    <dgm:pt modelId="{7826CDDC-E965-5F4A-AFA2-A939C8C32B49}" type="pres">
      <dgm:prSet presAssocID="{653D6406-9F1B-D047-B695-C626BDB24312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EA27756B-E134-904E-AE69-0E64082919EE}" type="pres">
      <dgm:prSet presAssocID="{653D6406-9F1B-D047-B695-C626BDB24312}" presName="parallelogramComposite" presStyleCnt="0"/>
      <dgm:spPr/>
    </dgm:pt>
    <dgm:pt modelId="{BF036A0A-F4B7-9642-A6E0-1FD6A2EA4902}" type="pres">
      <dgm:prSet presAssocID="{653D6406-9F1B-D047-B695-C626BDB24312}" presName="parallelogram1" presStyleLbl="alignNode1" presStyleIdx="21" presStyleCnt="28"/>
      <dgm:spPr/>
    </dgm:pt>
    <dgm:pt modelId="{6FD8F916-7558-864C-A199-3A20931BE447}" type="pres">
      <dgm:prSet presAssocID="{653D6406-9F1B-D047-B695-C626BDB24312}" presName="parallelogram2" presStyleLbl="alignNode1" presStyleIdx="22" presStyleCnt="28"/>
      <dgm:spPr/>
    </dgm:pt>
    <dgm:pt modelId="{ACFCAC71-ED0E-7946-AE49-98466F4C8D32}" type="pres">
      <dgm:prSet presAssocID="{653D6406-9F1B-D047-B695-C626BDB24312}" presName="parallelogram3" presStyleLbl="alignNode1" presStyleIdx="23" presStyleCnt="28"/>
      <dgm:spPr/>
    </dgm:pt>
    <dgm:pt modelId="{8329AECB-E8FF-4041-9DB6-B509C406E949}" type="pres">
      <dgm:prSet presAssocID="{653D6406-9F1B-D047-B695-C626BDB24312}" presName="parallelogram4" presStyleLbl="alignNode1" presStyleIdx="24" presStyleCnt="28"/>
      <dgm:spPr/>
    </dgm:pt>
    <dgm:pt modelId="{349248C1-648C-D543-AA51-D29004243261}" type="pres">
      <dgm:prSet presAssocID="{653D6406-9F1B-D047-B695-C626BDB24312}" presName="parallelogram5" presStyleLbl="alignNode1" presStyleIdx="25" presStyleCnt="28"/>
      <dgm:spPr/>
    </dgm:pt>
    <dgm:pt modelId="{CA5834BD-8235-004D-817B-EC06539E6651}" type="pres">
      <dgm:prSet presAssocID="{653D6406-9F1B-D047-B695-C626BDB24312}" presName="parallelogram6" presStyleLbl="alignNode1" presStyleIdx="26" presStyleCnt="28"/>
      <dgm:spPr/>
    </dgm:pt>
    <dgm:pt modelId="{41D0F97F-64EA-E24B-AEE3-138CDA17841A}" type="pres">
      <dgm:prSet presAssocID="{653D6406-9F1B-D047-B695-C626BDB24312}" presName="parallelogram7" presStyleLbl="alignNode1" presStyleIdx="27" presStyleCnt="28"/>
      <dgm:spPr/>
    </dgm:pt>
  </dgm:ptLst>
  <dgm:cxnLst>
    <dgm:cxn modelId="{75D6321C-1C95-7141-9FE0-286183525F9D}" type="presOf" srcId="{1DF4A811-B8FA-5A47-B35B-EB528738B842}" destId="{EF784161-ACA7-524A-9D4D-0BEF2270012C}" srcOrd="0" destOrd="0" presId="urn:microsoft.com/office/officeart/2008/layout/VerticalAccentList"/>
    <dgm:cxn modelId="{70BCFE23-D3C6-414F-8BC5-7B0F506BD0A2}" type="presOf" srcId="{653D6406-9F1B-D047-B695-C626BDB24312}" destId="{7826CDDC-E965-5F4A-AFA2-A939C8C32B49}" srcOrd="0" destOrd="0" presId="urn:microsoft.com/office/officeart/2008/layout/VerticalAccentList"/>
    <dgm:cxn modelId="{8E5CB826-9692-2242-B7BF-3CA1EE5046A2}" srcId="{4FC09BEC-F421-DD48-8CA4-A04BD8DDAD95}" destId="{107DA8FD-C711-954B-A11F-97C4C9993461}" srcOrd="1" destOrd="0" parTransId="{73038965-F453-A948-9D9B-6C487562EF52}" sibTransId="{5CCFB89B-DBBC-B24E-B336-241D69078A81}"/>
    <dgm:cxn modelId="{B5372F76-C274-CC4A-9473-72384C65821D}" srcId="{4FC09BEC-F421-DD48-8CA4-A04BD8DDAD95}" destId="{1DF4A811-B8FA-5A47-B35B-EB528738B842}" srcOrd="2" destOrd="0" parTransId="{F4DB0D5E-671B-EC44-8F96-4FEA3F5AD7AD}" sibTransId="{47F201CC-339D-C249-994D-F2C507DD3A6A}"/>
    <dgm:cxn modelId="{6A2F65A5-7C8B-8741-8ABE-A39487E44B67}" srcId="{4FC09BEC-F421-DD48-8CA4-A04BD8DDAD95}" destId="{653D6406-9F1B-D047-B695-C626BDB24312}" srcOrd="3" destOrd="0" parTransId="{EF1B2C70-7EC6-4B44-87E2-9B10F6175AFA}" sibTransId="{56E56964-698E-654E-B636-230638D989EA}"/>
    <dgm:cxn modelId="{A1FCDCB7-4822-8748-B1BF-4A393BEDF0F3}" srcId="{4FC09BEC-F421-DD48-8CA4-A04BD8DDAD95}" destId="{88F85BB9-1249-8F42-9E0A-FB7693C9F31C}" srcOrd="0" destOrd="0" parTransId="{9D52D8A1-7096-0445-A254-130FCF689A15}" sibTransId="{D12522DF-8FF9-1D45-9AD5-47FBF566A569}"/>
    <dgm:cxn modelId="{439349BE-D08A-8F46-98DF-2BB9865377F0}" type="presOf" srcId="{88F85BB9-1249-8F42-9E0A-FB7693C9F31C}" destId="{E879885D-921B-E34B-8F0C-0919B106F0EC}" srcOrd="0" destOrd="0" presId="urn:microsoft.com/office/officeart/2008/layout/VerticalAccentList"/>
    <dgm:cxn modelId="{84D5B4C3-23CB-1046-9FB1-462CB91F674B}" type="presOf" srcId="{107DA8FD-C711-954B-A11F-97C4C9993461}" destId="{1EB88095-D10C-EE48-952F-228AF0C45400}" srcOrd="0" destOrd="0" presId="urn:microsoft.com/office/officeart/2008/layout/VerticalAccentList"/>
    <dgm:cxn modelId="{A1E24EC4-FBE7-1648-8183-1B2B24D54096}" type="presOf" srcId="{4FC09BEC-F421-DD48-8CA4-A04BD8DDAD95}" destId="{1FB171AB-97A3-1041-9230-F7278ED4EC57}" srcOrd="0" destOrd="0" presId="urn:microsoft.com/office/officeart/2008/layout/VerticalAccentList"/>
    <dgm:cxn modelId="{32783C1D-94F6-E349-8138-9C0BDE89D163}" type="presParOf" srcId="{1FB171AB-97A3-1041-9230-F7278ED4EC57}" destId="{75C11546-8721-534D-B59E-049341ED6ED7}" srcOrd="0" destOrd="0" presId="urn:microsoft.com/office/officeart/2008/layout/VerticalAccentList"/>
    <dgm:cxn modelId="{36019DB1-F1B4-764A-9F45-17AA3FA73310}" type="presParOf" srcId="{75C11546-8721-534D-B59E-049341ED6ED7}" destId="{E879885D-921B-E34B-8F0C-0919B106F0EC}" srcOrd="0" destOrd="0" presId="urn:microsoft.com/office/officeart/2008/layout/VerticalAccentList"/>
    <dgm:cxn modelId="{F7994309-7466-B545-AB26-623A85EDABD2}" type="presParOf" srcId="{1FB171AB-97A3-1041-9230-F7278ED4EC57}" destId="{E42B021D-5686-B140-9CD6-6BD58202D461}" srcOrd="1" destOrd="0" presId="urn:microsoft.com/office/officeart/2008/layout/VerticalAccentList"/>
    <dgm:cxn modelId="{814A7A16-C620-7645-B139-F4D14127BF55}" type="presParOf" srcId="{E42B021D-5686-B140-9CD6-6BD58202D461}" destId="{CC7B5F20-40C6-4346-A353-8D6853DD29D1}" srcOrd="0" destOrd="0" presId="urn:microsoft.com/office/officeart/2008/layout/VerticalAccentList"/>
    <dgm:cxn modelId="{9FA88F41-7D52-464D-9040-2BA4ED3A2AE9}" type="presParOf" srcId="{E42B021D-5686-B140-9CD6-6BD58202D461}" destId="{325C4C11-CBDA-4B49-9682-0C73984925F3}" srcOrd="1" destOrd="0" presId="urn:microsoft.com/office/officeart/2008/layout/VerticalAccentList"/>
    <dgm:cxn modelId="{72A63286-3768-C644-87EE-6A4453DC5D8D}" type="presParOf" srcId="{E42B021D-5686-B140-9CD6-6BD58202D461}" destId="{3A4F2461-81A6-7440-9DDA-515044023B9E}" srcOrd="2" destOrd="0" presId="urn:microsoft.com/office/officeart/2008/layout/VerticalAccentList"/>
    <dgm:cxn modelId="{FD851D7E-D25C-B944-AE6B-60CBBB9E6EEE}" type="presParOf" srcId="{E42B021D-5686-B140-9CD6-6BD58202D461}" destId="{7AFB535F-7188-7C4F-8447-95AFF7029C93}" srcOrd="3" destOrd="0" presId="urn:microsoft.com/office/officeart/2008/layout/VerticalAccentList"/>
    <dgm:cxn modelId="{2CAEC49A-9713-634E-92EB-1C9929158E1F}" type="presParOf" srcId="{E42B021D-5686-B140-9CD6-6BD58202D461}" destId="{035582DA-FFA8-B745-8F1A-A8568DF7A9B8}" srcOrd="4" destOrd="0" presId="urn:microsoft.com/office/officeart/2008/layout/VerticalAccentList"/>
    <dgm:cxn modelId="{459E1419-53F2-AC45-8F98-7651FE501BA2}" type="presParOf" srcId="{E42B021D-5686-B140-9CD6-6BD58202D461}" destId="{448821E1-821B-1B4D-955F-CEC096AD624B}" srcOrd="5" destOrd="0" presId="urn:microsoft.com/office/officeart/2008/layout/VerticalAccentList"/>
    <dgm:cxn modelId="{8B17C4EB-9109-044C-8743-E229770A46E6}" type="presParOf" srcId="{E42B021D-5686-B140-9CD6-6BD58202D461}" destId="{842F4E0F-7802-334E-B963-4062C529DD26}" srcOrd="6" destOrd="0" presId="urn:microsoft.com/office/officeart/2008/layout/VerticalAccentList"/>
    <dgm:cxn modelId="{5354DF7E-00F7-E94B-ABF2-ABBB1112BCB6}" type="presParOf" srcId="{1FB171AB-97A3-1041-9230-F7278ED4EC57}" destId="{058FE487-E6FA-8946-A136-8DF32711F436}" srcOrd="2" destOrd="0" presId="urn:microsoft.com/office/officeart/2008/layout/VerticalAccentList"/>
    <dgm:cxn modelId="{1CEB1F8E-3981-9244-B414-A4631591C5D5}" type="presParOf" srcId="{1FB171AB-97A3-1041-9230-F7278ED4EC57}" destId="{10554827-89F2-CC4A-81AC-E41542A313CC}" srcOrd="3" destOrd="0" presId="urn:microsoft.com/office/officeart/2008/layout/VerticalAccentList"/>
    <dgm:cxn modelId="{462B9038-39F5-9C4C-BEF7-618A5C227C72}" type="presParOf" srcId="{10554827-89F2-CC4A-81AC-E41542A313CC}" destId="{1EB88095-D10C-EE48-952F-228AF0C45400}" srcOrd="0" destOrd="0" presId="urn:microsoft.com/office/officeart/2008/layout/VerticalAccentList"/>
    <dgm:cxn modelId="{41AD8F8E-9F6D-F940-B8CC-C86C950276F9}" type="presParOf" srcId="{1FB171AB-97A3-1041-9230-F7278ED4EC57}" destId="{EF782006-03E3-2042-AB0B-9ECB21ABBB28}" srcOrd="4" destOrd="0" presId="urn:microsoft.com/office/officeart/2008/layout/VerticalAccentList"/>
    <dgm:cxn modelId="{47AC0A43-B80B-4A41-A4F4-6C8EF19166D3}" type="presParOf" srcId="{EF782006-03E3-2042-AB0B-9ECB21ABBB28}" destId="{DC235532-CF58-BF47-8948-CDC8011FC931}" srcOrd="0" destOrd="0" presId="urn:microsoft.com/office/officeart/2008/layout/VerticalAccentList"/>
    <dgm:cxn modelId="{45FB26DA-D4A3-B744-8F4C-6A54357B2D9F}" type="presParOf" srcId="{EF782006-03E3-2042-AB0B-9ECB21ABBB28}" destId="{30C5CD98-48D1-2E4E-9A44-3722FAB834E9}" srcOrd="1" destOrd="0" presId="urn:microsoft.com/office/officeart/2008/layout/VerticalAccentList"/>
    <dgm:cxn modelId="{D3872855-6B37-0345-8866-9BA96F37CA15}" type="presParOf" srcId="{EF782006-03E3-2042-AB0B-9ECB21ABBB28}" destId="{46619D04-DFCA-9744-9D5C-7807431DEC58}" srcOrd="2" destOrd="0" presId="urn:microsoft.com/office/officeart/2008/layout/VerticalAccentList"/>
    <dgm:cxn modelId="{34B74691-8C81-4F40-BF91-69AC548C7CB6}" type="presParOf" srcId="{EF782006-03E3-2042-AB0B-9ECB21ABBB28}" destId="{DBEBD4AE-CE0A-454B-B506-04CEA87F7D03}" srcOrd="3" destOrd="0" presId="urn:microsoft.com/office/officeart/2008/layout/VerticalAccentList"/>
    <dgm:cxn modelId="{CDA90AAD-DAF3-E543-A94C-6D64E699EA93}" type="presParOf" srcId="{EF782006-03E3-2042-AB0B-9ECB21ABBB28}" destId="{DD9F1188-BDCD-3D4B-AE8D-F4361417807C}" srcOrd="4" destOrd="0" presId="urn:microsoft.com/office/officeart/2008/layout/VerticalAccentList"/>
    <dgm:cxn modelId="{8ED04A7A-7374-8A4E-9EEC-5A8112C64395}" type="presParOf" srcId="{EF782006-03E3-2042-AB0B-9ECB21ABBB28}" destId="{C0E369B5-C342-BC49-AAA6-E8A2B14D9EDE}" srcOrd="5" destOrd="0" presId="urn:microsoft.com/office/officeart/2008/layout/VerticalAccentList"/>
    <dgm:cxn modelId="{B8F8A82C-F113-F14F-BAB3-3F561730895E}" type="presParOf" srcId="{EF782006-03E3-2042-AB0B-9ECB21ABBB28}" destId="{1DB0B787-26CE-4042-8995-8C1F6A5C0D4E}" srcOrd="6" destOrd="0" presId="urn:microsoft.com/office/officeart/2008/layout/VerticalAccentList"/>
    <dgm:cxn modelId="{46603CFF-3701-F541-9819-F02AF7D7DEED}" type="presParOf" srcId="{1FB171AB-97A3-1041-9230-F7278ED4EC57}" destId="{AFB93A32-BF15-E84F-AFAB-49DAA400AE64}" srcOrd="5" destOrd="0" presId="urn:microsoft.com/office/officeart/2008/layout/VerticalAccentList"/>
    <dgm:cxn modelId="{99C45FC6-B8D0-BC4A-A0FE-B29A3580CAC7}" type="presParOf" srcId="{1FB171AB-97A3-1041-9230-F7278ED4EC57}" destId="{464A68C0-73E5-8840-B1CD-267F63DD7E20}" srcOrd="6" destOrd="0" presId="urn:microsoft.com/office/officeart/2008/layout/VerticalAccentList"/>
    <dgm:cxn modelId="{C5AA4196-3A1A-7146-838F-3C5B29D1EA30}" type="presParOf" srcId="{464A68C0-73E5-8840-B1CD-267F63DD7E20}" destId="{EF784161-ACA7-524A-9D4D-0BEF2270012C}" srcOrd="0" destOrd="0" presId="urn:microsoft.com/office/officeart/2008/layout/VerticalAccentList"/>
    <dgm:cxn modelId="{D55D522F-DB9F-B644-840A-C6A5C1EC9408}" type="presParOf" srcId="{1FB171AB-97A3-1041-9230-F7278ED4EC57}" destId="{94CD2B32-66F9-A14B-BAFA-D63CFA52BBCB}" srcOrd="7" destOrd="0" presId="urn:microsoft.com/office/officeart/2008/layout/VerticalAccentList"/>
    <dgm:cxn modelId="{01887473-FA35-2F43-903C-F64218F7EFB3}" type="presParOf" srcId="{94CD2B32-66F9-A14B-BAFA-D63CFA52BBCB}" destId="{0ED5117E-A66C-E54B-BC0A-6E83142CE78F}" srcOrd="0" destOrd="0" presId="urn:microsoft.com/office/officeart/2008/layout/VerticalAccentList"/>
    <dgm:cxn modelId="{8CB592B7-C9F4-8149-AF89-7472EDF32F74}" type="presParOf" srcId="{94CD2B32-66F9-A14B-BAFA-D63CFA52BBCB}" destId="{0981D175-20E9-A848-B3FA-9499FD0C0C3E}" srcOrd="1" destOrd="0" presId="urn:microsoft.com/office/officeart/2008/layout/VerticalAccentList"/>
    <dgm:cxn modelId="{947DEC8A-09B5-4243-B5FA-23BA3ACBF3E6}" type="presParOf" srcId="{94CD2B32-66F9-A14B-BAFA-D63CFA52BBCB}" destId="{85945BC8-197D-254C-B064-3F398CDD74AE}" srcOrd="2" destOrd="0" presId="urn:microsoft.com/office/officeart/2008/layout/VerticalAccentList"/>
    <dgm:cxn modelId="{0F15C535-2BCF-7442-9CCD-F72C001DA203}" type="presParOf" srcId="{94CD2B32-66F9-A14B-BAFA-D63CFA52BBCB}" destId="{5883D45C-C224-E241-9F5C-D356F4A7C3F0}" srcOrd="3" destOrd="0" presId="urn:microsoft.com/office/officeart/2008/layout/VerticalAccentList"/>
    <dgm:cxn modelId="{5C56B12E-FD00-0C42-8D63-330D3952494D}" type="presParOf" srcId="{94CD2B32-66F9-A14B-BAFA-D63CFA52BBCB}" destId="{8D8BE056-CB28-294D-B116-AD7E69C6E61F}" srcOrd="4" destOrd="0" presId="urn:microsoft.com/office/officeart/2008/layout/VerticalAccentList"/>
    <dgm:cxn modelId="{9709DC86-82D7-2F40-B4EF-262426449827}" type="presParOf" srcId="{94CD2B32-66F9-A14B-BAFA-D63CFA52BBCB}" destId="{C61318A9-D67D-D049-AD42-93D3CB3779EA}" srcOrd="5" destOrd="0" presId="urn:microsoft.com/office/officeart/2008/layout/VerticalAccentList"/>
    <dgm:cxn modelId="{97713C59-175D-F643-9E97-03D3B41B03E0}" type="presParOf" srcId="{94CD2B32-66F9-A14B-BAFA-D63CFA52BBCB}" destId="{51706A23-228E-954B-95E6-A56A9EFB522F}" srcOrd="6" destOrd="0" presId="urn:microsoft.com/office/officeart/2008/layout/VerticalAccentList"/>
    <dgm:cxn modelId="{886D3E51-8A9A-2140-839F-7B2284A2AC45}" type="presParOf" srcId="{1FB171AB-97A3-1041-9230-F7278ED4EC57}" destId="{3806815D-F1C3-5449-A148-3EC466CC5020}" srcOrd="8" destOrd="0" presId="urn:microsoft.com/office/officeart/2008/layout/VerticalAccentList"/>
    <dgm:cxn modelId="{B74566BD-CE87-9D40-985F-7BEB6E2B2D28}" type="presParOf" srcId="{1FB171AB-97A3-1041-9230-F7278ED4EC57}" destId="{30A22200-0556-A24F-A7BD-B4986ACA8CB4}" srcOrd="9" destOrd="0" presId="urn:microsoft.com/office/officeart/2008/layout/VerticalAccentList"/>
    <dgm:cxn modelId="{CD235E71-FA55-6348-B862-E338458BAA6C}" type="presParOf" srcId="{30A22200-0556-A24F-A7BD-B4986ACA8CB4}" destId="{7826CDDC-E965-5F4A-AFA2-A939C8C32B49}" srcOrd="0" destOrd="0" presId="urn:microsoft.com/office/officeart/2008/layout/VerticalAccentList"/>
    <dgm:cxn modelId="{3E16D9AD-1793-1047-852F-8ACD4A388A54}" type="presParOf" srcId="{1FB171AB-97A3-1041-9230-F7278ED4EC57}" destId="{EA27756B-E134-904E-AE69-0E64082919EE}" srcOrd="10" destOrd="0" presId="urn:microsoft.com/office/officeart/2008/layout/VerticalAccentList"/>
    <dgm:cxn modelId="{4F930AD8-7862-A24B-B668-F065B59A35FF}" type="presParOf" srcId="{EA27756B-E134-904E-AE69-0E64082919EE}" destId="{BF036A0A-F4B7-9642-A6E0-1FD6A2EA4902}" srcOrd="0" destOrd="0" presId="urn:microsoft.com/office/officeart/2008/layout/VerticalAccentList"/>
    <dgm:cxn modelId="{8BBEC236-1514-E245-809F-399605477ABD}" type="presParOf" srcId="{EA27756B-E134-904E-AE69-0E64082919EE}" destId="{6FD8F916-7558-864C-A199-3A20931BE447}" srcOrd="1" destOrd="0" presId="urn:microsoft.com/office/officeart/2008/layout/VerticalAccentList"/>
    <dgm:cxn modelId="{CCB71EC7-866A-4445-B449-E6CDE118E998}" type="presParOf" srcId="{EA27756B-E134-904E-AE69-0E64082919EE}" destId="{ACFCAC71-ED0E-7946-AE49-98466F4C8D32}" srcOrd="2" destOrd="0" presId="urn:microsoft.com/office/officeart/2008/layout/VerticalAccentList"/>
    <dgm:cxn modelId="{8964CD17-7133-5045-9220-8678695E0363}" type="presParOf" srcId="{EA27756B-E134-904E-AE69-0E64082919EE}" destId="{8329AECB-E8FF-4041-9DB6-B509C406E949}" srcOrd="3" destOrd="0" presId="urn:microsoft.com/office/officeart/2008/layout/VerticalAccentList"/>
    <dgm:cxn modelId="{91CB5AE4-5FDE-214F-879A-96EBB881C9A0}" type="presParOf" srcId="{EA27756B-E134-904E-AE69-0E64082919EE}" destId="{349248C1-648C-D543-AA51-D29004243261}" srcOrd="4" destOrd="0" presId="urn:microsoft.com/office/officeart/2008/layout/VerticalAccentList"/>
    <dgm:cxn modelId="{28078211-0E5A-9C43-8F55-DE8956D1B016}" type="presParOf" srcId="{EA27756B-E134-904E-AE69-0E64082919EE}" destId="{CA5834BD-8235-004D-817B-EC06539E6651}" srcOrd="5" destOrd="0" presId="urn:microsoft.com/office/officeart/2008/layout/VerticalAccentList"/>
    <dgm:cxn modelId="{116BD583-AD47-9A49-83B7-173A0F4A0B95}" type="presParOf" srcId="{EA27756B-E134-904E-AE69-0E64082919EE}" destId="{41D0F97F-64EA-E24B-AEE3-138CDA17841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9885D-921B-E34B-8F0C-0919B106F0EC}">
      <dsp:nvSpPr>
        <dsp:cNvPr id="0" name=""/>
        <dsp:cNvSpPr/>
      </dsp:nvSpPr>
      <dsp:spPr>
        <a:xfrm>
          <a:off x="729108" y="1390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One of the Best MRP Technologies in the WORLD</a:t>
          </a:r>
        </a:p>
      </dsp:txBody>
      <dsp:txXfrm>
        <a:off x="729108" y="1390"/>
        <a:ext cx="9057382" cy="823398"/>
      </dsp:txXfrm>
    </dsp:sp>
    <dsp:sp modelId="{CC7B5F20-40C6-4346-A353-8D6853DD29D1}">
      <dsp:nvSpPr>
        <dsp:cNvPr id="0" name=""/>
        <dsp:cNvSpPr/>
      </dsp:nvSpPr>
      <dsp:spPr>
        <a:xfrm>
          <a:off x="729108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C4C11-CBDA-4B49-9682-0C73984925F3}">
      <dsp:nvSpPr>
        <dsp:cNvPr id="0" name=""/>
        <dsp:cNvSpPr/>
      </dsp:nvSpPr>
      <dsp:spPr>
        <a:xfrm>
          <a:off x="2007206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50316"/>
            <a:satOff val="-645"/>
            <a:lumOff val="-436"/>
            <a:alphaOff val="0"/>
          </a:schemeClr>
        </a:solidFill>
        <a:ln w="12700" cap="flat" cmpd="sng" algn="ctr">
          <a:solidFill>
            <a:schemeClr val="accent5">
              <a:hueOff val="-250316"/>
              <a:satOff val="-645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F2461-81A6-7440-9DDA-515044023B9E}">
      <dsp:nvSpPr>
        <dsp:cNvPr id="0" name=""/>
        <dsp:cNvSpPr/>
      </dsp:nvSpPr>
      <dsp:spPr>
        <a:xfrm>
          <a:off x="3285303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00633"/>
            <a:satOff val="-1290"/>
            <a:lumOff val="-871"/>
            <a:alphaOff val="0"/>
          </a:schemeClr>
        </a:solidFill>
        <a:ln w="12700" cap="flat" cmpd="sng" algn="ctr">
          <a:solidFill>
            <a:schemeClr val="accent5">
              <a:hueOff val="-500633"/>
              <a:satOff val="-1290"/>
              <a:lumOff val="-8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B535F-7188-7C4F-8447-95AFF7029C93}">
      <dsp:nvSpPr>
        <dsp:cNvPr id="0" name=""/>
        <dsp:cNvSpPr/>
      </dsp:nvSpPr>
      <dsp:spPr>
        <a:xfrm>
          <a:off x="4563400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accent5">
              <a:hueOff val="-750949"/>
              <a:satOff val="-1935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582DA-FFA8-B745-8F1A-A8568DF7A9B8}">
      <dsp:nvSpPr>
        <dsp:cNvPr id="0" name=""/>
        <dsp:cNvSpPr/>
      </dsp:nvSpPr>
      <dsp:spPr>
        <a:xfrm>
          <a:off x="5841497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001266"/>
            <a:satOff val="-2581"/>
            <a:lumOff val="-1743"/>
            <a:alphaOff val="0"/>
          </a:schemeClr>
        </a:solidFill>
        <a:ln w="12700" cap="flat" cmpd="sng" algn="ctr">
          <a:solidFill>
            <a:schemeClr val="accent5">
              <a:hueOff val="-1001266"/>
              <a:satOff val="-2581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821E1-821B-1B4D-955F-CEC096AD624B}">
      <dsp:nvSpPr>
        <dsp:cNvPr id="0" name=""/>
        <dsp:cNvSpPr/>
      </dsp:nvSpPr>
      <dsp:spPr>
        <a:xfrm>
          <a:off x="7119595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251582"/>
            <a:satOff val="-3226"/>
            <a:lumOff val="-2179"/>
            <a:alphaOff val="0"/>
          </a:schemeClr>
        </a:solidFill>
        <a:ln w="12700" cap="flat" cmpd="sng" algn="ctr">
          <a:solidFill>
            <a:schemeClr val="accent5">
              <a:hueOff val="-1251582"/>
              <a:satOff val="-3226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F4E0F-7802-334E-B963-4062C529DD26}">
      <dsp:nvSpPr>
        <dsp:cNvPr id="0" name=""/>
        <dsp:cNvSpPr/>
      </dsp:nvSpPr>
      <dsp:spPr>
        <a:xfrm>
          <a:off x="8397692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accent5">
              <a:hueOff val="-1501898"/>
              <a:satOff val="-3871"/>
              <a:lumOff val="-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269C5-0FBB-DC4C-9668-BD858C0DA627}">
      <dsp:nvSpPr>
        <dsp:cNvPr id="0" name=""/>
        <dsp:cNvSpPr/>
      </dsp:nvSpPr>
      <dsp:spPr>
        <a:xfrm>
          <a:off x="729108" y="1109351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Saves MONEY</a:t>
          </a:r>
        </a:p>
      </dsp:txBody>
      <dsp:txXfrm>
        <a:off x="729108" y="1109351"/>
        <a:ext cx="9057382" cy="823398"/>
      </dsp:txXfrm>
    </dsp:sp>
    <dsp:sp modelId="{A61DC2CA-56D5-6442-AAAB-CC41BD66C546}">
      <dsp:nvSpPr>
        <dsp:cNvPr id="0" name=""/>
        <dsp:cNvSpPr/>
      </dsp:nvSpPr>
      <dsp:spPr>
        <a:xfrm>
          <a:off x="729108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752215"/>
            <a:satOff val="-4516"/>
            <a:lumOff val="-3050"/>
            <a:alphaOff val="0"/>
          </a:schemeClr>
        </a:solidFill>
        <a:ln w="12700" cap="flat" cmpd="sng" algn="ctr">
          <a:solidFill>
            <a:schemeClr val="accent5">
              <a:hueOff val="-1752215"/>
              <a:satOff val="-4516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A6B69-B849-8D4E-998F-E6C158432891}">
      <dsp:nvSpPr>
        <dsp:cNvPr id="0" name=""/>
        <dsp:cNvSpPr/>
      </dsp:nvSpPr>
      <dsp:spPr>
        <a:xfrm>
          <a:off x="2007206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002531"/>
            <a:satOff val="-5161"/>
            <a:lumOff val="-3486"/>
            <a:alphaOff val="0"/>
          </a:schemeClr>
        </a:solidFill>
        <a:ln w="12700" cap="flat" cmpd="sng" algn="ctr">
          <a:solidFill>
            <a:schemeClr val="accent5">
              <a:hueOff val="-2002531"/>
              <a:satOff val="-5161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70B19-8697-FD4F-93B0-8DED33BB92B6}">
      <dsp:nvSpPr>
        <dsp:cNvPr id="0" name=""/>
        <dsp:cNvSpPr/>
      </dsp:nvSpPr>
      <dsp:spPr>
        <a:xfrm>
          <a:off x="3285303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5F04F-EDF4-EC4D-95CB-9F013976A7CA}">
      <dsp:nvSpPr>
        <dsp:cNvPr id="0" name=""/>
        <dsp:cNvSpPr/>
      </dsp:nvSpPr>
      <dsp:spPr>
        <a:xfrm>
          <a:off x="4563400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503164"/>
            <a:satOff val="-6451"/>
            <a:lumOff val="-4357"/>
            <a:alphaOff val="0"/>
          </a:schemeClr>
        </a:solidFill>
        <a:ln w="12700" cap="flat" cmpd="sng" algn="ctr">
          <a:solidFill>
            <a:schemeClr val="accent5">
              <a:hueOff val="-2503164"/>
              <a:satOff val="-6451"/>
              <a:lumOff val="-4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FD303-5886-F749-9322-EB23CF813A8F}">
      <dsp:nvSpPr>
        <dsp:cNvPr id="0" name=""/>
        <dsp:cNvSpPr/>
      </dsp:nvSpPr>
      <dsp:spPr>
        <a:xfrm>
          <a:off x="5841497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753480"/>
            <a:satOff val="-7097"/>
            <a:lumOff val="-4793"/>
            <a:alphaOff val="0"/>
          </a:schemeClr>
        </a:solidFill>
        <a:ln w="12700" cap="flat" cmpd="sng" algn="ctr">
          <a:solidFill>
            <a:schemeClr val="accent5">
              <a:hueOff val="-2753480"/>
              <a:satOff val="-7097"/>
              <a:lumOff val="-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FF639-0CA2-0C48-944E-EA9254610E27}">
      <dsp:nvSpPr>
        <dsp:cNvPr id="0" name=""/>
        <dsp:cNvSpPr/>
      </dsp:nvSpPr>
      <dsp:spPr>
        <a:xfrm>
          <a:off x="7119595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accent5">
              <a:hueOff val="-3003797"/>
              <a:satOff val="-7742"/>
              <a:lumOff val="-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7B767-46EC-7849-8C18-2510885856DF}">
      <dsp:nvSpPr>
        <dsp:cNvPr id="0" name=""/>
        <dsp:cNvSpPr/>
      </dsp:nvSpPr>
      <dsp:spPr>
        <a:xfrm>
          <a:off x="8397692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254113"/>
            <a:satOff val="-8387"/>
            <a:lumOff val="-5665"/>
            <a:alphaOff val="0"/>
          </a:schemeClr>
        </a:solidFill>
        <a:ln w="12700" cap="flat" cmpd="sng" algn="ctr">
          <a:solidFill>
            <a:schemeClr val="accent5">
              <a:hueOff val="-3254113"/>
              <a:satOff val="-8387"/>
              <a:lumOff val="-56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2FE9-0CEB-2E4C-851A-AB7BFC65A43D}">
      <dsp:nvSpPr>
        <dsp:cNvPr id="0" name=""/>
        <dsp:cNvSpPr/>
      </dsp:nvSpPr>
      <dsp:spPr>
        <a:xfrm>
          <a:off x="729108" y="2217312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reduces Purchases</a:t>
          </a:r>
        </a:p>
      </dsp:txBody>
      <dsp:txXfrm>
        <a:off x="729108" y="2217312"/>
        <a:ext cx="9057382" cy="823398"/>
      </dsp:txXfrm>
    </dsp:sp>
    <dsp:sp modelId="{21956917-6B37-3E40-9598-51D21577A7C5}">
      <dsp:nvSpPr>
        <dsp:cNvPr id="0" name=""/>
        <dsp:cNvSpPr/>
      </dsp:nvSpPr>
      <dsp:spPr>
        <a:xfrm>
          <a:off x="729108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504429"/>
            <a:satOff val="-9032"/>
            <a:lumOff val="-6100"/>
            <a:alphaOff val="0"/>
          </a:schemeClr>
        </a:solidFill>
        <a:ln w="12700" cap="flat" cmpd="sng" algn="ctr">
          <a:solidFill>
            <a:schemeClr val="accent5">
              <a:hueOff val="-3504429"/>
              <a:satOff val="-9032"/>
              <a:lumOff val="-6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D9059-3E1C-1045-9172-CEE61359B612}">
      <dsp:nvSpPr>
        <dsp:cNvPr id="0" name=""/>
        <dsp:cNvSpPr/>
      </dsp:nvSpPr>
      <dsp:spPr>
        <a:xfrm>
          <a:off x="2007206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accent5">
              <a:hueOff val="-3754746"/>
              <a:satOff val="-9677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B4375-F825-174E-B481-967E1D064854}">
      <dsp:nvSpPr>
        <dsp:cNvPr id="0" name=""/>
        <dsp:cNvSpPr/>
      </dsp:nvSpPr>
      <dsp:spPr>
        <a:xfrm>
          <a:off x="3285303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005062"/>
            <a:satOff val="-10322"/>
            <a:lumOff val="-6972"/>
            <a:alphaOff val="0"/>
          </a:schemeClr>
        </a:solidFill>
        <a:ln w="12700" cap="flat" cmpd="sng" algn="ctr">
          <a:solidFill>
            <a:schemeClr val="accent5">
              <a:hueOff val="-4005062"/>
              <a:satOff val="-10322"/>
              <a:lumOff val="-69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4ACFA-3295-3943-95DD-C1CD39BA0E1A}">
      <dsp:nvSpPr>
        <dsp:cNvPr id="0" name=""/>
        <dsp:cNvSpPr/>
      </dsp:nvSpPr>
      <dsp:spPr>
        <a:xfrm>
          <a:off x="4563400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255379"/>
            <a:satOff val="-10968"/>
            <a:lumOff val="-7408"/>
            <a:alphaOff val="0"/>
          </a:schemeClr>
        </a:solidFill>
        <a:ln w="12700" cap="flat" cmpd="sng" algn="ctr">
          <a:solidFill>
            <a:schemeClr val="accent5">
              <a:hueOff val="-4255379"/>
              <a:satOff val="-10968"/>
              <a:lumOff val="-74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26B7B-B8CD-F04D-AADD-6F9E3735E3D8}">
      <dsp:nvSpPr>
        <dsp:cNvPr id="0" name=""/>
        <dsp:cNvSpPr/>
      </dsp:nvSpPr>
      <dsp:spPr>
        <a:xfrm>
          <a:off x="5841497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CC1AB-A765-0A47-BF33-F8C095FC9E46}">
      <dsp:nvSpPr>
        <dsp:cNvPr id="0" name=""/>
        <dsp:cNvSpPr/>
      </dsp:nvSpPr>
      <dsp:spPr>
        <a:xfrm>
          <a:off x="7119595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756012"/>
            <a:satOff val="-12258"/>
            <a:lumOff val="-8279"/>
            <a:alphaOff val="0"/>
          </a:schemeClr>
        </a:solidFill>
        <a:ln w="12700" cap="flat" cmpd="sng" algn="ctr">
          <a:solidFill>
            <a:schemeClr val="accent5">
              <a:hueOff val="-4756012"/>
              <a:satOff val="-12258"/>
              <a:lumOff val="-8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1FE96-189C-8E4B-9008-9A28CB42D05D}">
      <dsp:nvSpPr>
        <dsp:cNvPr id="0" name=""/>
        <dsp:cNvSpPr/>
      </dsp:nvSpPr>
      <dsp:spPr>
        <a:xfrm>
          <a:off x="8397692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006328"/>
            <a:satOff val="-12903"/>
            <a:lumOff val="-8715"/>
            <a:alphaOff val="0"/>
          </a:schemeClr>
        </a:solidFill>
        <a:ln w="12700" cap="flat" cmpd="sng" algn="ctr">
          <a:solidFill>
            <a:schemeClr val="accent5">
              <a:hueOff val="-5006328"/>
              <a:satOff val="-12903"/>
              <a:lumOff val="-8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364D6-DEBA-B24C-9BFC-0DD66D95884B}">
      <dsp:nvSpPr>
        <dsp:cNvPr id="0" name=""/>
        <dsp:cNvSpPr/>
      </dsp:nvSpPr>
      <dsp:spPr>
        <a:xfrm>
          <a:off x="729108" y="3325273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reduces Cost, increases Profit</a:t>
          </a:r>
        </a:p>
      </dsp:txBody>
      <dsp:txXfrm>
        <a:off x="729108" y="3325273"/>
        <a:ext cx="9057382" cy="823398"/>
      </dsp:txXfrm>
    </dsp:sp>
    <dsp:sp modelId="{2A15B748-55F8-2340-9A02-2EAD2ABD4360}">
      <dsp:nvSpPr>
        <dsp:cNvPr id="0" name=""/>
        <dsp:cNvSpPr/>
      </dsp:nvSpPr>
      <dsp:spPr>
        <a:xfrm>
          <a:off x="729108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accent5">
              <a:hueOff val="-5256644"/>
              <a:satOff val="-13548"/>
              <a:lumOff val="-9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8301D-CB80-F74C-AF28-F52D63411E29}">
      <dsp:nvSpPr>
        <dsp:cNvPr id="0" name=""/>
        <dsp:cNvSpPr/>
      </dsp:nvSpPr>
      <dsp:spPr>
        <a:xfrm>
          <a:off x="2007206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506961"/>
            <a:satOff val="-14193"/>
            <a:lumOff val="-9586"/>
            <a:alphaOff val="0"/>
          </a:schemeClr>
        </a:solidFill>
        <a:ln w="12700" cap="flat" cmpd="sng" algn="ctr">
          <a:solidFill>
            <a:schemeClr val="accent5">
              <a:hueOff val="-5506961"/>
              <a:satOff val="-14193"/>
              <a:lumOff val="-9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FB3E0-55EC-9E48-8748-80B99A16FE69}">
      <dsp:nvSpPr>
        <dsp:cNvPr id="0" name=""/>
        <dsp:cNvSpPr/>
      </dsp:nvSpPr>
      <dsp:spPr>
        <a:xfrm>
          <a:off x="3285303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757277"/>
            <a:satOff val="-14838"/>
            <a:lumOff val="-10022"/>
            <a:alphaOff val="0"/>
          </a:schemeClr>
        </a:solidFill>
        <a:ln w="12700" cap="flat" cmpd="sng" algn="ctr">
          <a:solidFill>
            <a:schemeClr val="accent5">
              <a:hueOff val="-5757277"/>
              <a:satOff val="-14838"/>
              <a:lumOff val="-100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63D6E-87A8-2542-B4A2-01F11AEB03BC}">
      <dsp:nvSpPr>
        <dsp:cNvPr id="0" name=""/>
        <dsp:cNvSpPr/>
      </dsp:nvSpPr>
      <dsp:spPr>
        <a:xfrm>
          <a:off x="4563400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accent5">
              <a:hueOff val="-6007594"/>
              <a:satOff val="-15484"/>
              <a:lumOff val="-10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B6E02-61D8-7F48-A354-8FDE80B12469}">
      <dsp:nvSpPr>
        <dsp:cNvPr id="0" name=""/>
        <dsp:cNvSpPr/>
      </dsp:nvSpPr>
      <dsp:spPr>
        <a:xfrm>
          <a:off x="5841497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257910"/>
            <a:satOff val="-16129"/>
            <a:lumOff val="-10894"/>
            <a:alphaOff val="0"/>
          </a:schemeClr>
        </a:solidFill>
        <a:ln w="12700" cap="flat" cmpd="sng" algn="ctr">
          <a:solidFill>
            <a:schemeClr val="accent5">
              <a:hueOff val="-6257910"/>
              <a:satOff val="-16129"/>
              <a:lumOff val="-108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CF08E-EDF9-9E4E-A682-425787C46FC5}">
      <dsp:nvSpPr>
        <dsp:cNvPr id="0" name=""/>
        <dsp:cNvSpPr/>
      </dsp:nvSpPr>
      <dsp:spPr>
        <a:xfrm>
          <a:off x="7119595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508227"/>
            <a:satOff val="-16774"/>
            <a:lumOff val="-11329"/>
            <a:alphaOff val="0"/>
          </a:schemeClr>
        </a:solidFill>
        <a:ln w="12700" cap="flat" cmpd="sng" algn="ctr">
          <a:solidFill>
            <a:schemeClr val="accent5">
              <a:hueOff val="-6508227"/>
              <a:satOff val="-16774"/>
              <a:lumOff val="-113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91416-84E7-2E41-B4D2-74E08CB283CE}">
      <dsp:nvSpPr>
        <dsp:cNvPr id="0" name=""/>
        <dsp:cNvSpPr/>
      </dsp:nvSpPr>
      <dsp:spPr>
        <a:xfrm>
          <a:off x="8397692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9885D-921B-E34B-8F0C-0919B106F0EC}">
      <dsp:nvSpPr>
        <dsp:cNvPr id="0" name=""/>
        <dsp:cNvSpPr/>
      </dsp:nvSpPr>
      <dsp:spPr>
        <a:xfrm>
          <a:off x="729108" y="1390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0000"/>
              </a:solidFill>
            </a:rPr>
            <a:t>this is MRP 2020 Model</a:t>
          </a:r>
        </a:p>
      </dsp:txBody>
      <dsp:txXfrm>
        <a:off x="729108" y="1390"/>
        <a:ext cx="9057382" cy="823398"/>
      </dsp:txXfrm>
    </dsp:sp>
    <dsp:sp modelId="{CC7B5F20-40C6-4346-A353-8D6853DD29D1}">
      <dsp:nvSpPr>
        <dsp:cNvPr id="0" name=""/>
        <dsp:cNvSpPr/>
      </dsp:nvSpPr>
      <dsp:spPr>
        <a:xfrm>
          <a:off x="729108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C4C11-CBDA-4B49-9682-0C73984925F3}">
      <dsp:nvSpPr>
        <dsp:cNvPr id="0" name=""/>
        <dsp:cNvSpPr/>
      </dsp:nvSpPr>
      <dsp:spPr>
        <a:xfrm>
          <a:off x="2007206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50316"/>
            <a:satOff val="-645"/>
            <a:lumOff val="-436"/>
            <a:alphaOff val="0"/>
          </a:schemeClr>
        </a:solidFill>
        <a:ln w="12700" cap="flat" cmpd="sng" algn="ctr">
          <a:solidFill>
            <a:schemeClr val="accent5">
              <a:hueOff val="-250316"/>
              <a:satOff val="-645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F2461-81A6-7440-9DDA-515044023B9E}">
      <dsp:nvSpPr>
        <dsp:cNvPr id="0" name=""/>
        <dsp:cNvSpPr/>
      </dsp:nvSpPr>
      <dsp:spPr>
        <a:xfrm>
          <a:off x="3285303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00633"/>
            <a:satOff val="-1290"/>
            <a:lumOff val="-871"/>
            <a:alphaOff val="0"/>
          </a:schemeClr>
        </a:solidFill>
        <a:ln w="12700" cap="flat" cmpd="sng" algn="ctr">
          <a:solidFill>
            <a:schemeClr val="accent5">
              <a:hueOff val="-500633"/>
              <a:satOff val="-1290"/>
              <a:lumOff val="-8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B535F-7188-7C4F-8447-95AFF7029C93}">
      <dsp:nvSpPr>
        <dsp:cNvPr id="0" name=""/>
        <dsp:cNvSpPr/>
      </dsp:nvSpPr>
      <dsp:spPr>
        <a:xfrm>
          <a:off x="4563400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accent5">
              <a:hueOff val="-750949"/>
              <a:satOff val="-1935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582DA-FFA8-B745-8F1A-A8568DF7A9B8}">
      <dsp:nvSpPr>
        <dsp:cNvPr id="0" name=""/>
        <dsp:cNvSpPr/>
      </dsp:nvSpPr>
      <dsp:spPr>
        <a:xfrm>
          <a:off x="5841497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001266"/>
            <a:satOff val="-2581"/>
            <a:lumOff val="-1743"/>
            <a:alphaOff val="0"/>
          </a:schemeClr>
        </a:solidFill>
        <a:ln w="12700" cap="flat" cmpd="sng" algn="ctr">
          <a:solidFill>
            <a:schemeClr val="accent5">
              <a:hueOff val="-1001266"/>
              <a:satOff val="-2581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821E1-821B-1B4D-955F-CEC096AD624B}">
      <dsp:nvSpPr>
        <dsp:cNvPr id="0" name=""/>
        <dsp:cNvSpPr/>
      </dsp:nvSpPr>
      <dsp:spPr>
        <a:xfrm>
          <a:off x="7119595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251582"/>
            <a:satOff val="-3226"/>
            <a:lumOff val="-2179"/>
            <a:alphaOff val="0"/>
          </a:schemeClr>
        </a:solidFill>
        <a:ln w="12700" cap="flat" cmpd="sng" algn="ctr">
          <a:solidFill>
            <a:schemeClr val="accent5">
              <a:hueOff val="-1251582"/>
              <a:satOff val="-3226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F4E0F-7802-334E-B963-4062C529DD26}">
      <dsp:nvSpPr>
        <dsp:cNvPr id="0" name=""/>
        <dsp:cNvSpPr/>
      </dsp:nvSpPr>
      <dsp:spPr>
        <a:xfrm>
          <a:off x="8397692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accent5">
              <a:hueOff val="-1501898"/>
              <a:satOff val="-3871"/>
              <a:lumOff val="-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3E947-F9F0-9049-BA41-59845383DCBD}">
      <dsp:nvSpPr>
        <dsp:cNvPr id="0" name=""/>
        <dsp:cNvSpPr/>
      </dsp:nvSpPr>
      <dsp:spPr>
        <a:xfrm>
          <a:off x="729108" y="1109351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0000"/>
              </a:solidFill>
            </a:rPr>
            <a:t>this considers</a:t>
          </a:r>
        </a:p>
      </dsp:txBody>
      <dsp:txXfrm>
        <a:off x="729108" y="1109351"/>
        <a:ext cx="9057382" cy="823398"/>
      </dsp:txXfrm>
    </dsp:sp>
    <dsp:sp modelId="{87FC1CAC-AA97-794F-BCF8-1BB120A4360E}">
      <dsp:nvSpPr>
        <dsp:cNvPr id="0" name=""/>
        <dsp:cNvSpPr/>
      </dsp:nvSpPr>
      <dsp:spPr>
        <a:xfrm>
          <a:off x="729108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752215"/>
            <a:satOff val="-4516"/>
            <a:lumOff val="-3050"/>
            <a:alphaOff val="0"/>
          </a:schemeClr>
        </a:solidFill>
        <a:ln w="12700" cap="flat" cmpd="sng" algn="ctr">
          <a:solidFill>
            <a:schemeClr val="accent5">
              <a:hueOff val="-1752215"/>
              <a:satOff val="-4516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359E6-625E-E447-AC9A-6BD1A5F2B673}">
      <dsp:nvSpPr>
        <dsp:cNvPr id="0" name=""/>
        <dsp:cNvSpPr/>
      </dsp:nvSpPr>
      <dsp:spPr>
        <a:xfrm>
          <a:off x="2007206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002531"/>
            <a:satOff val="-5161"/>
            <a:lumOff val="-3486"/>
            <a:alphaOff val="0"/>
          </a:schemeClr>
        </a:solidFill>
        <a:ln w="12700" cap="flat" cmpd="sng" algn="ctr">
          <a:solidFill>
            <a:schemeClr val="accent5">
              <a:hueOff val="-2002531"/>
              <a:satOff val="-5161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A11F9-5768-A14A-8D8F-A271BBE979D0}">
      <dsp:nvSpPr>
        <dsp:cNvPr id="0" name=""/>
        <dsp:cNvSpPr/>
      </dsp:nvSpPr>
      <dsp:spPr>
        <a:xfrm>
          <a:off x="3285303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C7955-B1EB-654A-B662-E38F3828ABA6}">
      <dsp:nvSpPr>
        <dsp:cNvPr id="0" name=""/>
        <dsp:cNvSpPr/>
      </dsp:nvSpPr>
      <dsp:spPr>
        <a:xfrm>
          <a:off x="4563400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503164"/>
            <a:satOff val="-6451"/>
            <a:lumOff val="-4357"/>
            <a:alphaOff val="0"/>
          </a:schemeClr>
        </a:solidFill>
        <a:ln w="12700" cap="flat" cmpd="sng" algn="ctr">
          <a:solidFill>
            <a:schemeClr val="accent5">
              <a:hueOff val="-2503164"/>
              <a:satOff val="-6451"/>
              <a:lumOff val="-4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A8840-F436-4547-B25E-1D844060F36C}">
      <dsp:nvSpPr>
        <dsp:cNvPr id="0" name=""/>
        <dsp:cNvSpPr/>
      </dsp:nvSpPr>
      <dsp:spPr>
        <a:xfrm>
          <a:off x="5841497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753480"/>
            <a:satOff val="-7097"/>
            <a:lumOff val="-4793"/>
            <a:alphaOff val="0"/>
          </a:schemeClr>
        </a:solidFill>
        <a:ln w="12700" cap="flat" cmpd="sng" algn="ctr">
          <a:solidFill>
            <a:schemeClr val="accent5">
              <a:hueOff val="-2753480"/>
              <a:satOff val="-7097"/>
              <a:lumOff val="-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59465-8527-DE4B-BB46-6052F51400E1}">
      <dsp:nvSpPr>
        <dsp:cNvPr id="0" name=""/>
        <dsp:cNvSpPr/>
      </dsp:nvSpPr>
      <dsp:spPr>
        <a:xfrm>
          <a:off x="7119595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accent5">
              <a:hueOff val="-3003797"/>
              <a:satOff val="-7742"/>
              <a:lumOff val="-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B3A28-FCED-1149-9B26-AEF237FAEA6C}">
      <dsp:nvSpPr>
        <dsp:cNvPr id="0" name=""/>
        <dsp:cNvSpPr/>
      </dsp:nvSpPr>
      <dsp:spPr>
        <a:xfrm>
          <a:off x="8397692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254113"/>
            <a:satOff val="-8387"/>
            <a:lumOff val="-5665"/>
            <a:alphaOff val="0"/>
          </a:schemeClr>
        </a:solidFill>
        <a:ln w="12700" cap="flat" cmpd="sng" algn="ctr">
          <a:solidFill>
            <a:schemeClr val="accent5">
              <a:hueOff val="-3254113"/>
              <a:satOff val="-8387"/>
              <a:lumOff val="-56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75E9D-2190-E347-915D-46271C0929D4}">
      <dsp:nvSpPr>
        <dsp:cNvPr id="0" name=""/>
        <dsp:cNvSpPr/>
      </dsp:nvSpPr>
      <dsp:spPr>
        <a:xfrm>
          <a:off x="729108" y="2217312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0000"/>
              </a:solidFill>
            </a:rPr>
            <a:t>BOM,Sales</a:t>
          </a:r>
          <a:r>
            <a:rPr lang="en-US" sz="3600" kern="1200" dirty="0">
              <a:solidFill>
                <a:srgbClr val="FF0000"/>
              </a:solidFill>
            </a:rPr>
            <a:t> orders, Lead Time, </a:t>
          </a:r>
        </a:p>
      </dsp:txBody>
      <dsp:txXfrm>
        <a:off x="729108" y="2217312"/>
        <a:ext cx="9057382" cy="823398"/>
      </dsp:txXfrm>
    </dsp:sp>
    <dsp:sp modelId="{4F0DBEA1-C0F2-1D4B-899E-CC397615A78F}">
      <dsp:nvSpPr>
        <dsp:cNvPr id="0" name=""/>
        <dsp:cNvSpPr/>
      </dsp:nvSpPr>
      <dsp:spPr>
        <a:xfrm>
          <a:off x="729108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504429"/>
            <a:satOff val="-9032"/>
            <a:lumOff val="-6100"/>
            <a:alphaOff val="0"/>
          </a:schemeClr>
        </a:solidFill>
        <a:ln w="12700" cap="flat" cmpd="sng" algn="ctr">
          <a:solidFill>
            <a:schemeClr val="accent5">
              <a:hueOff val="-3504429"/>
              <a:satOff val="-9032"/>
              <a:lumOff val="-6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C70DB-9983-8247-BE60-D413F4259152}">
      <dsp:nvSpPr>
        <dsp:cNvPr id="0" name=""/>
        <dsp:cNvSpPr/>
      </dsp:nvSpPr>
      <dsp:spPr>
        <a:xfrm>
          <a:off x="2007206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accent5">
              <a:hueOff val="-3754746"/>
              <a:satOff val="-9677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78EB4-9F14-4146-AE44-A4CC13445D4D}">
      <dsp:nvSpPr>
        <dsp:cNvPr id="0" name=""/>
        <dsp:cNvSpPr/>
      </dsp:nvSpPr>
      <dsp:spPr>
        <a:xfrm>
          <a:off x="3285303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005062"/>
            <a:satOff val="-10322"/>
            <a:lumOff val="-6972"/>
            <a:alphaOff val="0"/>
          </a:schemeClr>
        </a:solidFill>
        <a:ln w="12700" cap="flat" cmpd="sng" algn="ctr">
          <a:solidFill>
            <a:schemeClr val="accent5">
              <a:hueOff val="-4005062"/>
              <a:satOff val="-10322"/>
              <a:lumOff val="-69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2CEF4-FADA-1140-968D-72181FF15E10}">
      <dsp:nvSpPr>
        <dsp:cNvPr id="0" name=""/>
        <dsp:cNvSpPr/>
      </dsp:nvSpPr>
      <dsp:spPr>
        <a:xfrm>
          <a:off x="4563400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255379"/>
            <a:satOff val="-10968"/>
            <a:lumOff val="-7408"/>
            <a:alphaOff val="0"/>
          </a:schemeClr>
        </a:solidFill>
        <a:ln w="12700" cap="flat" cmpd="sng" algn="ctr">
          <a:solidFill>
            <a:schemeClr val="accent5">
              <a:hueOff val="-4255379"/>
              <a:satOff val="-10968"/>
              <a:lumOff val="-74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367FD-F8AA-FA4E-B7F5-076681F6F4AC}">
      <dsp:nvSpPr>
        <dsp:cNvPr id="0" name=""/>
        <dsp:cNvSpPr/>
      </dsp:nvSpPr>
      <dsp:spPr>
        <a:xfrm>
          <a:off x="5841497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FAE22-2A9C-9C48-AED8-84722217B1A5}">
      <dsp:nvSpPr>
        <dsp:cNvPr id="0" name=""/>
        <dsp:cNvSpPr/>
      </dsp:nvSpPr>
      <dsp:spPr>
        <a:xfrm>
          <a:off x="7119595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756012"/>
            <a:satOff val="-12258"/>
            <a:lumOff val="-8279"/>
            <a:alphaOff val="0"/>
          </a:schemeClr>
        </a:solidFill>
        <a:ln w="12700" cap="flat" cmpd="sng" algn="ctr">
          <a:solidFill>
            <a:schemeClr val="accent5">
              <a:hueOff val="-4756012"/>
              <a:satOff val="-12258"/>
              <a:lumOff val="-8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54316-3958-7E46-8C18-50B4C41D2EEF}">
      <dsp:nvSpPr>
        <dsp:cNvPr id="0" name=""/>
        <dsp:cNvSpPr/>
      </dsp:nvSpPr>
      <dsp:spPr>
        <a:xfrm>
          <a:off x="8397692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006328"/>
            <a:satOff val="-12903"/>
            <a:lumOff val="-8715"/>
            <a:alphaOff val="0"/>
          </a:schemeClr>
        </a:solidFill>
        <a:ln w="12700" cap="flat" cmpd="sng" algn="ctr">
          <a:solidFill>
            <a:schemeClr val="accent5">
              <a:hueOff val="-5006328"/>
              <a:satOff val="-12903"/>
              <a:lumOff val="-8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5D67F-2EA3-C049-85C6-B19871A1B772}">
      <dsp:nvSpPr>
        <dsp:cNvPr id="0" name=""/>
        <dsp:cNvSpPr/>
      </dsp:nvSpPr>
      <dsp:spPr>
        <a:xfrm>
          <a:off x="729108" y="3325273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0000"/>
              </a:solidFill>
            </a:rPr>
            <a:t>PR / PO / QC / MIT</a:t>
          </a:r>
        </a:p>
      </dsp:txBody>
      <dsp:txXfrm>
        <a:off x="729108" y="3325273"/>
        <a:ext cx="9057382" cy="823398"/>
      </dsp:txXfrm>
    </dsp:sp>
    <dsp:sp modelId="{D1C17B14-9A0D-B543-8ED1-05AF7FCE3730}">
      <dsp:nvSpPr>
        <dsp:cNvPr id="0" name=""/>
        <dsp:cNvSpPr/>
      </dsp:nvSpPr>
      <dsp:spPr>
        <a:xfrm>
          <a:off x="729108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accent5">
              <a:hueOff val="-5256644"/>
              <a:satOff val="-13548"/>
              <a:lumOff val="-9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06C22-BB0D-9A4C-890C-8A1C271929BD}">
      <dsp:nvSpPr>
        <dsp:cNvPr id="0" name=""/>
        <dsp:cNvSpPr/>
      </dsp:nvSpPr>
      <dsp:spPr>
        <a:xfrm>
          <a:off x="2007206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506961"/>
            <a:satOff val="-14193"/>
            <a:lumOff val="-9586"/>
            <a:alphaOff val="0"/>
          </a:schemeClr>
        </a:solidFill>
        <a:ln w="12700" cap="flat" cmpd="sng" algn="ctr">
          <a:solidFill>
            <a:schemeClr val="accent5">
              <a:hueOff val="-5506961"/>
              <a:satOff val="-14193"/>
              <a:lumOff val="-9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521BB-5AED-7149-975F-3942394FDFBC}">
      <dsp:nvSpPr>
        <dsp:cNvPr id="0" name=""/>
        <dsp:cNvSpPr/>
      </dsp:nvSpPr>
      <dsp:spPr>
        <a:xfrm>
          <a:off x="3285303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757277"/>
            <a:satOff val="-14838"/>
            <a:lumOff val="-10022"/>
            <a:alphaOff val="0"/>
          </a:schemeClr>
        </a:solidFill>
        <a:ln w="12700" cap="flat" cmpd="sng" algn="ctr">
          <a:solidFill>
            <a:schemeClr val="accent5">
              <a:hueOff val="-5757277"/>
              <a:satOff val="-14838"/>
              <a:lumOff val="-100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76963-1975-2D4C-9BE8-DF9846578F66}">
      <dsp:nvSpPr>
        <dsp:cNvPr id="0" name=""/>
        <dsp:cNvSpPr/>
      </dsp:nvSpPr>
      <dsp:spPr>
        <a:xfrm>
          <a:off x="4563400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accent5">
              <a:hueOff val="-6007594"/>
              <a:satOff val="-15484"/>
              <a:lumOff val="-10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BA9DF-08D0-4242-9A80-8D33F36FAEBB}">
      <dsp:nvSpPr>
        <dsp:cNvPr id="0" name=""/>
        <dsp:cNvSpPr/>
      </dsp:nvSpPr>
      <dsp:spPr>
        <a:xfrm>
          <a:off x="5841497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257910"/>
            <a:satOff val="-16129"/>
            <a:lumOff val="-10894"/>
            <a:alphaOff val="0"/>
          </a:schemeClr>
        </a:solidFill>
        <a:ln w="12700" cap="flat" cmpd="sng" algn="ctr">
          <a:solidFill>
            <a:schemeClr val="accent5">
              <a:hueOff val="-6257910"/>
              <a:satOff val="-16129"/>
              <a:lumOff val="-108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9B7E3-C735-A24A-B024-243AAF686DF1}">
      <dsp:nvSpPr>
        <dsp:cNvPr id="0" name=""/>
        <dsp:cNvSpPr/>
      </dsp:nvSpPr>
      <dsp:spPr>
        <a:xfrm>
          <a:off x="7119595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508227"/>
            <a:satOff val="-16774"/>
            <a:lumOff val="-11329"/>
            <a:alphaOff val="0"/>
          </a:schemeClr>
        </a:solidFill>
        <a:ln w="12700" cap="flat" cmpd="sng" algn="ctr">
          <a:solidFill>
            <a:schemeClr val="accent5">
              <a:hueOff val="-6508227"/>
              <a:satOff val="-16774"/>
              <a:lumOff val="-113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A359E-3B98-C94C-993B-521C7256F7B8}">
      <dsp:nvSpPr>
        <dsp:cNvPr id="0" name=""/>
        <dsp:cNvSpPr/>
      </dsp:nvSpPr>
      <dsp:spPr>
        <a:xfrm>
          <a:off x="8397692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9885D-921B-E34B-8F0C-0919B106F0EC}">
      <dsp:nvSpPr>
        <dsp:cNvPr id="0" name=""/>
        <dsp:cNvSpPr/>
      </dsp:nvSpPr>
      <dsp:spPr>
        <a:xfrm>
          <a:off x="729108" y="1390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To Purchase Dept</a:t>
          </a:r>
        </a:p>
      </dsp:txBody>
      <dsp:txXfrm>
        <a:off x="729108" y="1390"/>
        <a:ext cx="9057382" cy="823398"/>
      </dsp:txXfrm>
    </dsp:sp>
    <dsp:sp modelId="{CC7B5F20-40C6-4346-A353-8D6853DD29D1}">
      <dsp:nvSpPr>
        <dsp:cNvPr id="0" name=""/>
        <dsp:cNvSpPr/>
      </dsp:nvSpPr>
      <dsp:spPr>
        <a:xfrm>
          <a:off x="729108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C4C11-CBDA-4B49-9682-0C73984925F3}">
      <dsp:nvSpPr>
        <dsp:cNvPr id="0" name=""/>
        <dsp:cNvSpPr/>
      </dsp:nvSpPr>
      <dsp:spPr>
        <a:xfrm>
          <a:off x="2007206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50316"/>
            <a:satOff val="-645"/>
            <a:lumOff val="-436"/>
            <a:alphaOff val="0"/>
          </a:schemeClr>
        </a:solidFill>
        <a:ln w="12700" cap="flat" cmpd="sng" algn="ctr">
          <a:solidFill>
            <a:schemeClr val="accent5">
              <a:hueOff val="-250316"/>
              <a:satOff val="-645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F2461-81A6-7440-9DDA-515044023B9E}">
      <dsp:nvSpPr>
        <dsp:cNvPr id="0" name=""/>
        <dsp:cNvSpPr/>
      </dsp:nvSpPr>
      <dsp:spPr>
        <a:xfrm>
          <a:off x="3285303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00633"/>
            <a:satOff val="-1290"/>
            <a:lumOff val="-871"/>
            <a:alphaOff val="0"/>
          </a:schemeClr>
        </a:solidFill>
        <a:ln w="12700" cap="flat" cmpd="sng" algn="ctr">
          <a:solidFill>
            <a:schemeClr val="accent5">
              <a:hueOff val="-500633"/>
              <a:satOff val="-1290"/>
              <a:lumOff val="-8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B535F-7188-7C4F-8447-95AFF7029C93}">
      <dsp:nvSpPr>
        <dsp:cNvPr id="0" name=""/>
        <dsp:cNvSpPr/>
      </dsp:nvSpPr>
      <dsp:spPr>
        <a:xfrm>
          <a:off x="4563400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accent5">
              <a:hueOff val="-750949"/>
              <a:satOff val="-1935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582DA-FFA8-B745-8F1A-A8568DF7A9B8}">
      <dsp:nvSpPr>
        <dsp:cNvPr id="0" name=""/>
        <dsp:cNvSpPr/>
      </dsp:nvSpPr>
      <dsp:spPr>
        <a:xfrm>
          <a:off x="5841497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001266"/>
            <a:satOff val="-2581"/>
            <a:lumOff val="-1743"/>
            <a:alphaOff val="0"/>
          </a:schemeClr>
        </a:solidFill>
        <a:ln w="12700" cap="flat" cmpd="sng" algn="ctr">
          <a:solidFill>
            <a:schemeClr val="accent5">
              <a:hueOff val="-1001266"/>
              <a:satOff val="-2581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821E1-821B-1B4D-955F-CEC096AD624B}">
      <dsp:nvSpPr>
        <dsp:cNvPr id="0" name=""/>
        <dsp:cNvSpPr/>
      </dsp:nvSpPr>
      <dsp:spPr>
        <a:xfrm>
          <a:off x="7119595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251582"/>
            <a:satOff val="-3226"/>
            <a:lumOff val="-2179"/>
            <a:alphaOff val="0"/>
          </a:schemeClr>
        </a:solidFill>
        <a:ln w="12700" cap="flat" cmpd="sng" algn="ctr">
          <a:solidFill>
            <a:schemeClr val="accent5">
              <a:hueOff val="-1251582"/>
              <a:satOff val="-3226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F4E0F-7802-334E-B963-4062C529DD26}">
      <dsp:nvSpPr>
        <dsp:cNvPr id="0" name=""/>
        <dsp:cNvSpPr/>
      </dsp:nvSpPr>
      <dsp:spPr>
        <a:xfrm>
          <a:off x="8397692" y="824789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accent5">
              <a:hueOff val="-1501898"/>
              <a:satOff val="-3871"/>
              <a:lumOff val="-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88095-D10C-EE48-952F-228AF0C45400}">
      <dsp:nvSpPr>
        <dsp:cNvPr id="0" name=""/>
        <dsp:cNvSpPr/>
      </dsp:nvSpPr>
      <dsp:spPr>
        <a:xfrm>
          <a:off x="729108" y="1109351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Digital info</a:t>
          </a:r>
        </a:p>
      </dsp:txBody>
      <dsp:txXfrm>
        <a:off x="729108" y="1109351"/>
        <a:ext cx="9057382" cy="823398"/>
      </dsp:txXfrm>
    </dsp:sp>
    <dsp:sp modelId="{DC235532-CF58-BF47-8948-CDC8011FC931}">
      <dsp:nvSpPr>
        <dsp:cNvPr id="0" name=""/>
        <dsp:cNvSpPr/>
      </dsp:nvSpPr>
      <dsp:spPr>
        <a:xfrm>
          <a:off x="729108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1752215"/>
            <a:satOff val="-4516"/>
            <a:lumOff val="-3050"/>
            <a:alphaOff val="0"/>
          </a:schemeClr>
        </a:solidFill>
        <a:ln w="12700" cap="flat" cmpd="sng" algn="ctr">
          <a:solidFill>
            <a:schemeClr val="accent5">
              <a:hueOff val="-1752215"/>
              <a:satOff val="-4516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5CD98-48D1-2E4E-9A44-3722FAB834E9}">
      <dsp:nvSpPr>
        <dsp:cNvPr id="0" name=""/>
        <dsp:cNvSpPr/>
      </dsp:nvSpPr>
      <dsp:spPr>
        <a:xfrm>
          <a:off x="2007206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002531"/>
            <a:satOff val="-5161"/>
            <a:lumOff val="-3486"/>
            <a:alphaOff val="0"/>
          </a:schemeClr>
        </a:solidFill>
        <a:ln w="12700" cap="flat" cmpd="sng" algn="ctr">
          <a:solidFill>
            <a:schemeClr val="accent5">
              <a:hueOff val="-2002531"/>
              <a:satOff val="-5161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19D04-DFCA-9744-9D5C-7807431DEC58}">
      <dsp:nvSpPr>
        <dsp:cNvPr id="0" name=""/>
        <dsp:cNvSpPr/>
      </dsp:nvSpPr>
      <dsp:spPr>
        <a:xfrm>
          <a:off x="3285303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BD4AE-CE0A-454B-B506-04CEA87F7D03}">
      <dsp:nvSpPr>
        <dsp:cNvPr id="0" name=""/>
        <dsp:cNvSpPr/>
      </dsp:nvSpPr>
      <dsp:spPr>
        <a:xfrm>
          <a:off x="4563400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503164"/>
            <a:satOff val="-6451"/>
            <a:lumOff val="-4357"/>
            <a:alphaOff val="0"/>
          </a:schemeClr>
        </a:solidFill>
        <a:ln w="12700" cap="flat" cmpd="sng" algn="ctr">
          <a:solidFill>
            <a:schemeClr val="accent5">
              <a:hueOff val="-2503164"/>
              <a:satOff val="-6451"/>
              <a:lumOff val="-4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F1188-BDCD-3D4B-AE8D-F4361417807C}">
      <dsp:nvSpPr>
        <dsp:cNvPr id="0" name=""/>
        <dsp:cNvSpPr/>
      </dsp:nvSpPr>
      <dsp:spPr>
        <a:xfrm>
          <a:off x="5841497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2753480"/>
            <a:satOff val="-7097"/>
            <a:lumOff val="-4793"/>
            <a:alphaOff val="0"/>
          </a:schemeClr>
        </a:solidFill>
        <a:ln w="12700" cap="flat" cmpd="sng" algn="ctr">
          <a:solidFill>
            <a:schemeClr val="accent5">
              <a:hueOff val="-2753480"/>
              <a:satOff val="-7097"/>
              <a:lumOff val="-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369B5-C342-BC49-AAA6-E8A2B14D9EDE}">
      <dsp:nvSpPr>
        <dsp:cNvPr id="0" name=""/>
        <dsp:cNvSpPr/>
      </dsp:nvSpPr>
      <dsp:spPr>
        <a:xfrm>
          <a:off x="7119595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accent5">
              <a:hueOff val="-3003797"/>
              <a:satOff val="-7742"/>
              <a:lumOff val="-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0B787-26CE-4042-8995-8C1F6A5C0D4E}">
      <dsp:nvSpPr>
        <dsp:cNvPr id="0" name=""/>
        <dsp:cNvSpPr/>
      </dsp:nvSpPr>
      <dsp:spPr>
        <a:xfrm>
          <a:off x="8397692" y="1932750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254113"/>
            <a:satOff val="-8387"/>
            <a:lumOff val="-5665"/>
            <a:alphaOff val="0"/>
          </a:schemeClr>
        </a:solidFill>
        <a:ln w="12700" cap="flat" cmpd="sng" algn="ctr">
          <a:solidFill>
            <a:schemeClr val="accent5">
              <a:hueOff val="-3254113"/>
              <a:satOff val="-8387"/>
              <a:lumOff val="-56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84161-ACA7-524A-9D4D-0BEF2270012C}">
      <dsp:nvSpPr>
        <dsp:cNvPr id="0" name=""/>
        <dsp:cNvSpPr/>
      </dsp:nvSpPr>
      <dsp:spPr>
        <a:xfrm>
          <a:off x="729108" y="2217312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Online</a:t>
          </a:r>
        </a:p>
      </dsp:txBody>
      <dsp:txXfrm>
        <a:off x="729108" y="2217312"/>
        <a:ext cx="9057382" cy="823398"/>
      </dsp:txXfrm>
    </dsp:sp>
    <dsp:sp modelId="{0ED5117E-A66C-E54B-BC0A-6E83142CE78F}">
      <dsp:nvSpPr>
        <dsp:cNvPr id="0" name=""/>
        <dsp:cNvSpPr/>
      </dsp:nvSpPr>
      <dsp:spPr>
        <a:xfrm>
          <a:off x="729108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504429"/>
            <a:satOff val="-9032"/>
            <a:lumOff val="-6100"/>
            <a:alphaOff val="0"/>
          </a:schemeClr>
        </a:solidFill>
        <a:ln w="12700" cap="flat" cmpd="sng" algn="ctr">
          <a:solidFill>
            <a:schemeClr val="accent5">
              <a:hueOff val="-3504429"/>
              <a:satOff val="-9032"/>
              <a:lumOff val="-6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1D175-20E9-A848-B3FA-9499FD0C0C3E}">
      <dsp:nvSpPr>
        <dsp:cNvPr id="0" name=""/>
        <dsp:cNvSpPr/>
      </dsp:nvSpPr>
      <dsp:spPr>
        <a:xfrm>
          <a:off x="2007206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accent5">
              <a:hueOff val="-3754746"/>
              <a:satOff val="-9677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45BC8-197D-254C-B064-3F398CDD74AE}">
      <dsp:nvSpPr>
        <dsp:cNvPr id="0" name=""/>
        <dsp:cNvSpPr/>
      </dsp:nvSpPr>
      <dsp:spPr>
        <a:xfrm>
          <a:off x="3285303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005062"/>
            <a:satOff val="-10322"/>
            <a:lumOff val="-6972"/>
            <a:alphaOff val="0"/>
          </a:schemeClr>
        </a:solidFill>
        <a:ln w="12700" cap="flat" cmpd="sng" algn="ctr">
          <a:solidFill>
            <a:schemeClr val="accent5">
              <a:hueOff val="-4005062"/>
              <a:satOff val="-10322"/>
              <a:lumOff val="-69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3D45C-C224-E241-9F5C-D356F4A7C3F0}">
      <dsp:nvSpPr>
        <dsp:cNvPr id="0" name=""/>
        <dsp:cNvSpPr/>
      </dsp:nvSpPr>
      <dsp:spPr>
        <a:xfrm>
          <a:off x="4563400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255379"/>
            <a:satOff val="-10968"/>
            <a:lumOff val="-7408"/>
            <a:alphaOff val="0"/>
          </a:schemeClr>
        </a:solidFill>
        <a:ln w="12700" cap="flat" cmpd="sng" algn="ctr">
          <a:solidFill>
            <a:schemeClr val="accent5">
              <a:hueOff val="-4255379"/>
              <a:satOff val="-10968"/>
              <a:lumOff val="-74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BE056-CB28-294D-B116-AD7E69C6E61F}">
      <dsp:nvSpPr>
        <dsp:cNvPr id="0" name=""/>
        <dsp:cNvSpPr/>
      </dsp:nvSpPr>
      <dsp:spPr>
        <a:xfrm>
          <a:off x="5841497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318A9-D67D-D049-AD42-93D3CB3779EA}">
      <dsp:nvSpPr>
        <dsp:cNvPr id="0" name=""/>
        <dsp:cNvSpPr/>
      </dsp:nvSpPr>
      <dsp:spPr>
        <a:xfrm>
          <a:off x="7119595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4756012"/>
            <a:satOff val="-12258"/>
            <a:lumOff val="-8279"/>
            <a:alphaOff val="0"/>
          </a:schemeClr>
        </a:solidFill>
        <a:ln w="12700" cap="flat" cmpd="sng" algn="ctr">
          <a:solidFill>
            <a:schemeClr val="accent5">
              <a:hueOff val="-4756012"/>
              <a:satOff val="-12258"/>
              <a:lumOff val="-8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06A23-228E-954B-95E6-A56A9EFB522F}">
      <dsp:nvSpPr>
        <dsp:cNvPr id="0" name=""/>
        <dsp:cNvSpPr/>
      </dsp:nvSpPr>
      <dsp:spPr>
        <a:xfrm>
          <a:off x="8397692" y="304071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006328"/>
            <a:satOff val="-12903"/>
            <a:lumOff val="-8715"/>
            <a:alphaOff val="0"/>
          </a:schemeClr>
        </a:solidFill>
        <a:ln w="12700" cap="flat" cmpd="sng" algn="ctr">
          <a:solidFill>
            <a:schemeClr val="accent5">
              <a:hueOff val="-5006328"/>
              <a:satOff val="-12903"/>
              <a:lumOff val="-8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6CDDC-E965-5F4A-AFA2-A939C8C32B49}">
      <dsp:nvSpPr>
        <dsp:cNvPr id="0" name=""/>
        <dsp:cNvSpPr/>
      </dsp:nvSpPr>
      <dsp:spPr>
        <a:xfrm>
          <a:off x="729108" y="3325273"/>
          <a:ext cx="9057382" cy="82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LIVE</a:t>
          </a:r>
        </a:p>
      </dsp:txBody>
      <dsp:txXfrm>
        <a:off x="729108" y="3325273"/>
        <a:ext cx="9057382" cy="823398"/>
      </dsp:txXfrm>
    </dsp:sp>
    <dsp:sp modelId="{BF036A0A-F4B7-9642-A6E0-1FD6A2EA4902}">
      <dsp:nvSpPr>
        <dsp:cNvPr id="0" name=""/>
        <dsp:cNvSpPr/>
      </dsp:nvSpPr>
      <dsp:spPr>
        <a:xfrm>
          <a:off x="729108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accent5">
              <a:hueOff val="-5256644"/>
              <a:satOff val="-13548"/>
              <a:lumOff val="-9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8F916-7558-864C-A199-3A20931BE447}">
      <dsp:nvSpPr>
        <dsp:cNvPr id="0" name=""/>
        <dsp:cNvSpPr/>
      </dsp:nvSpPr>
      <dsp:spPr>
        <a:xfrm>
          <a:off x="2007206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506961"/>
            <a:satOff val="-14193"/>
            <a:lumOff val="-9586"/>
            <a:alphaOff val="0"/>
          </a:schemeClr>
        </a:solidFill>
        <a:ln w="12700" cap="flat" cmpd="sng" algn="ctr">
          <a:solidFill>
            <a:schemeClr val="accent5">
              <a:hueOff val="-5506961"/>
              <a:satOff val="-14193"/>
              <a:lumOff val="-9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CAC71-ED0E-7946-AE49-98466F4C8D32}">
      <dsp:nvSpPr>
        <dsp:cNvPr id="0" name=""/>
        <dsp:cNvSpPr/>
      </dsp:nvSpPr>
      <dsp:spPr>
        <a:xfrm>
          <a:off x="3285303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5757277"/>
            <a:satOff val="-14838"/>
            <a:lumOff val="-10022"/>
            <a:alphaOff val="0"/>
          </a:schemeClr>
        </a:solidFill>
        <a:ln w="12700" cap="flat" cmpd="sng" algn="ctr">
          <a:solidFill>
            <a:schemeClr val="accent5">
              <a:hueOff val="-5757277"/>
              <a:satOff val="-14838"/>
              <a:lumOff val="-100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9AECB-E8FF-4041-9DB6-B509C406E949}">
      <dsp:nvSpPr>
        <dsp:cNvPr id="0" name=""/>
        <dsp:cNvSpPr/>
      </dsp:nvSpPr>
      <dsp:spPr>
        <a:xfrm>
          <a:off x="4563400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accent5">
              <a:hueOff val="-6007594"/>
              <a:satOff val="-15484"/>
              <a:lumOff val="-10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248C1-648C-D543-AA51-D29004243261}">
      <dsp:nvSpPr>
        <dsp:cNvPr id="0" name=""/>
        <dsp:cNvSpPr/>
      </dsp:nvSpPr>
      <dsp:spPr>
        <a:xfrm>
          <a:off x="5841497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257910"/>
            <a:satOff val="-16129"/>
            <a:lumOff val="-10894"/>
            <a:alphaOff val="0"/>
          </a:schemeClr>
        </a:solidFill>
        <a:ln w="12700" cap="flat" cmpd="sng" algn="ctr">
          <a:solidFill>
            <a:schemeClr val="accent5">
              <a:hueOff val="-6257910"/>
              <a:satOff val="-16129"/>
              <a:lumOff val="-108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834BD-8235-004D-817B-EC06539E6651}">
      <dsp:nvSpPr>
        <dsp:cNvPr id="0" name=""/>
        <dsp:cNvSpPr/>
      </dsp:nvSpPr>
      <dsp:spPr>
        <a:xfrm>
          <a:off x="7119595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508227"/>
            <a:satOff val="-16774"/>
            <a:lumOff val="-11329"/>
            <a:alphaOff val="0"/>
          </a:schemeClr>
        </a:solidFill>
        <a:ln w="12700" cap="flat" cmpd="sng" algn="ctr">
          <a:solidFill>
            <a:schemeClr val="accent5">
              <a:hueOff val="-6508227"/>
              <a:satOff val="-16774"/>
              <a:lumOff val="-113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0F97F-64EA-E24B-AEE3-138CDA17841A}">
      <dsp:nvSpPr>
        <dsp:cNvPr id="0" name=""/>
        <dsp:cNvSpPr/>
      </dsp:nvSpPr>
      <dsp:spPr>
        <a:xfrm>
          <a:off x="8397692" y="4148671"/>
          <a:ext cx="1207650" cy="201275"/>
        </a:xfrm>
        <a:prstGeom prst="parallelogram">
          <a:avLst>
            <a:gd name="adj" fmla="val 1408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5C869-6C63-4AF7-9B9A-07EE1B112550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971F0-CD0D-414F-9EEA-F5C6D007D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971F0-CD0D-414F-9EEA-F5C6D007D2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D364-12EB-124D-ADA3-20A5993E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DD294-6A79-DC49-B9BB-85D10F9DA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7E77E-1093-5F48-892D-69724C1D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05E1E-B930-2F49-8807-5E50F133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DD883-EF63-8641-99F5-92C1BA4B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5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9DA1-456F-7C4C-933C-10EB7D40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4E60F-96E9-454C-A0C1-3D6758220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2A0FC-1953-0841-B4B9-BE13C508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D286C-A86A-164B-9113-D9928530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44812-318A-0B44-94BA-3072B7AC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D963BA-B149-164B-B87E-4B73E4871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A5BA3-A864-C94C-9019-C2DE24472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54AEC-28B6-1F41-969C-DB835974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A782A-966B-E44B-9B84-1112A811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55EE6-7760-3C4D-8464-02117C90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D4B2-B66D-1144-A553-22B39145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B5C7-6F8F-C14F-A901-B9D687199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92691-B7E8-9B4E-96B0-B997A514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15C2E-416E-4348-B6F6-C2EF570E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19187-E6FA-A545-A44F-4FC71121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4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7658-FEBB-7140-9D4F-F38D45D1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9A8C6-102C-214C-8BA7-25126A9B4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5756A-06DD-2C43-82FD-59DCD39B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9D64-9749-754D-BAA7-2E3B3BA3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F2E29-05D8-A44D-BA61-D1C7941D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2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9CD37-62E6-0444-8925-6299DD03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0FA2A-BFE1-334C-9F54-DCEFB17E6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F5BAC-B3D3-8548-AC14-7E15AD514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B3871-04B3-C44E-BD8B-B3EA6B98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C1339-876A-CE41-B16F-119BE192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A266-154C-2747-A3E0-59D5ADB5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52DD-1D1B-4D43-BB60-AB08135C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B0737-E13B-CE4F-AE34-98E06EB69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87E97-7BED-834B-8CC2-0E706935F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2F0AD-4EF0-F741-ADB4-B87C865DE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8E95C-36A0-9142-9F98-854EF6FAE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B6D42-E119-7743-BD46-50720FC6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2DF76A-A1AD-B740-84C7-6A0AA4CD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E2C42-C336-D24F-A6A8-598C763D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8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ABD8-F88B-8A4C-A4C0-91F9B15C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12D90-A68E-CB4B-ADF8-D45CC10C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F8DC-F3F9-A340-9BE3-6504A235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F9535-1D65-EA40-BAB3-F5221693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9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A0680-3F6F-AE47-8404-92869742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1DF56-FDEB-514D-9D32-5EB3D24C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58945-556A-6C40-BE0A-D326A1E4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40C9-5EDC-D748-980D-55428A12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6A75-CB66-FE47-9351-0787DEE6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55EEC-5E64-9044-A192-BAE614FAA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1FDA1-320F-994B-ADAD-7CA2E60D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049DA-DC28-E341-8639-3BC99655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00126-DE93-5C43-9BBA-24726E0C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F8DB-5FB8-CF42-8661-8081C3B7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D17F4-067C-E246-BE8F-CB52A2C73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DA0E-6518-5C45-A03E-1108F9302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78C0A-A768-E94A-BEE2-FDD20C45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1A6BF-4E1C-CB4D-A982-DE227034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9A1D5-AB54-5D4C-AB85-5BD15E5C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F7787-8681-134F-9A3D-C5AE4611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C6B9-1DD0-C443-82AF-7014E573C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C405B-26D2-EA4A-AD65-F26465332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FDF04-152A-C444-85A7-735433061F1D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3B70-A4E4-3841-AEA8-DBE0F27CD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F0C1E-C9F4-E749-A7DF-9F3393D0E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7A74-A7BD-FE4B-BBEE-13B9DC5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6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AEDE-DDAD-5745-97DB-7F8C4F4A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259" y="771609"/>
            <a:ext cx="9144000" cy="1856261"/>
          </a:xfrm>
        </p:spPr>
        <p:txBody>
          <a:bodyPr>
            <a:normAutofit/>
          </a:bodyPr>
          <a:lstStyle/>
          <a:p>
            <a:r>
              <a:rPr lang="en-US" dirty="0"/>
              <a:t>MRP Concept for </a:t>
            </a:r>
            <a:br>
              <a:rPr lang="en-US" dirty="0"/>
            </a:br>
            <a:r>
              <a:rPr lang="en-US" dirty="0"/>
              <a:t>Machinery Manufacturers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41F7-F38B-3A43-9DA6-B797F8E32D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2A12B-4F99-5D44-B322-0F55E179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107" y="2829786"/>
            <a:ext cx="5572226" cy="32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596"/>
            <a:ext cx="10515600" cy="5767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Bill Of Material for Vision Reader Machine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9832" y="703386"/>
            <a:ext cx="11170920" cy="590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596"/>
            <a:ext cx="10515600" cy="57679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Bill Of Material for Dual Static Check Scale Machine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176" y="630340"/>
            <a:ext cx="113538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678D1D-D86B-4F4C-8C5C-CDFB6B45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44" y="27970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Let us See Some Sales Orders </a:t>
            </a:r>
            <a:br>
              <a:rPr lang="en-US" dirty="0"/>
            </a:br>
            <a:r>
              <a:rPr lang="en-US" dirty="0"/>
              <a:t>in this demo</a:t>
            </a:r>
          </a:p>
        </p:txBody>
      </p:sp>
    </p:spTree>
    <p:extLst>
      <p:ext uri="{BB962C8B-B14F-4D97-AF65-F5344CB8AC3E}">
        <p14:creationId xmlns:p14="http://schemas.microsoft.com/office/powerpoint/2010/main" val="168275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00" y="280988"/>
            <a:ext cx="11571629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098" y="266920"/>
            <a:ext cx="11726373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8A5A-F1F5-5B4A-8961-0769B9D2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Just tell the Weekly Sales Plan to your Friend, the </a:t>
            </a:r>
            <a:r>
              <a:rPr lang="en-US" dirty="0" err="1"/>
              <a:t>Finsys</a:t>
            </a:r>
            <a:r>
              <a:rPr lang="en-US" dirty="0"/>
              <a:t> ERP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CFE2F-754D-734F-A164-A2D3BC346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429" y="1690688"/>
            <a:ext cx="4923141" cy="3270116"/>
          </a:xfrm>
        </p:spPr>
      </p:pic>
    </p:spTree>
    <p:extLst>
      <p:ext uri="{BB962C8B-B14F-4D97-AF65-F5344CB8AC3E}">
        <p14:creationId xmlns:p14="http://schemas.microsoft.com/office/powerpoint/2010/main" val="384339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F2662-B907-264B-B0A0-13941CFAF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90C8D-26AC-F24B-91A0-2CE5261ED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75" y="43416"/>
            <a:ext cx="11198709" cy="66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8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2" y="166247"/>
            <a:ext cx="10712547" cy="45273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Select the Planning Week from available coming week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19" y="661182"/>
            <a:ext cx="11572143" cy="60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277345"/>
            <a:ext cx="64960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3145619" y="1572641"/>
            <a:ext cx="2014855" cy="14094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2" y="166247"/>
            <a:ext cx="10712547" cy="45273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Select the Sale Order from available Pending SO List for You have to make Shipping Plan Week Wise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19" y="787794"/>
            <a:ext cx="11572143" cy="60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5202" y="2046518"/>
            <a:ext cx="742166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3145619" y="1572641"/>
            <a:ext cx="2014855" cy="14094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21" y="306924"/>
            <a:ext cx="10515600" cy="69188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Select Comment Option to set the Priority Of Sale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162" t="7832" r="15040" b="9728"/>
          <a:stretch>
            <a:fillRect/>
          </a:stretch>
        </p:blipFill>
        <p:spPr bwMode="auto">
          <a:xfrm>
            <a:off x="647121" y="998807"/>
            <a:ext cx="11086515" cy="573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5936566" y="2658794"/>
            <a:ext cx="3207434" cy="12942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0" y="200706"/>
            <a:ext cx="12081650" cy="650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301" t="29011" r="28965" b="10735"/>
          <a:stretch>
            <a:fillRect/>
          </a:stretch>
        </p:blipFill>
        <p:spPr bwMode="auto">
          <a:xfrm>
            <a:off x="900337" y="510195"/>
            <a:ext cx="8426549" cy="502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106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174"/>
            <a:ext cx="10515600" cy="5914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Here We Picked the Orders scheduled to Ship in </a:t>
            </a:r>
            <a:br>
              <a:rPr lang="en-US" sz="2400" dirty="0"/>
            </a:br>
            <a:r>
              <a:rPr lang="en-US" sz="2400" dirty="0"/>
              <a:t>Week 26,27,28, 29, 30,31,32,33,34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543" y="759651"/>
            <a:ext cx="11489912" cy="605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8864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A4AD-AE7B-754F-BF10-01CEB72F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MRP helps you become… Time Bound 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24FBC4-4C29-CF45-845D-DFEB3269F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905" y="2297198"/>
            <a:ext cx="6907885" cy="3519942"/>
          </a:xfrm>
        </p:spPr>
      </p:pic>
    </p:spTree>
    <p:extLst>
      <p:ext uri="{BB962C8B-B14F-4D97-AF65-F5344CB8AC3E}">
        <p14:creationId xmlns:p14="http://schemas.microsoft.com/office/powerpoint/2010/main" val="226366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Information Goes Digitally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2A342C-CD4E-7241-BF85-B553AEF4D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8035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793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Start MRP Run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37A528-959F-8340-8CC1-14341324F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431" y="1690688"/>
            <a:ext cx="6411137" cy="4783695"/>
          </a:xfrm>
        </p:spPr>
      </p:pic>
    </p:spTree>
    <p:extLst>
      <p:ext uri="{BB962C8B-B14F-4D97-AF65-F5344CB8AC3E}">
        <p14:creationId xmlns:p14="http://schemas.microsoft.com/office/powerpoint/2010/main" val="2281167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b="63968"/>
          <a:stretch>
            <a:fillRect/>
          </a:stretch>
        </p:blipFill>
        <p:spPr bwMode="auto">
          <a:xfrm>
            <a:off x="70340" y="2841674"/>
            <a:ext cx="12081650" cy="234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301" t="29011" r="28965" b="47589"/>
          <a:stretch>
            <a:fillRect/>
          </a:stretch>
        </p:blipFill>
        <p:spPr bwMode="auto">
          <a:xfrm>
            <a:off x="900337" y="3235569"/>
            <a:ext cx="8426549" cy="195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552961" y="460662"/>
            <a:ext cx="5576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Over to MRP MIT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7982" y="1642347"/>
            <a:ext cx="703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 err="1"/>
              <a:t>Manf</a:t>
            </a:r>
            <a:r>
              <a:rPr lang="en-US" sz="4000" b="1" dirty="0"/>
              <a:t>. Module-&gt; MRP MIT</a:t>
            </a:r>
          </a:p>
        </p:txBody>
      </p:sp>
    </p:spTree>
    <p:extLst>
      <p:ext uri="{BB962C8B-B14F-4D97-AF65-F5344CB8AC3E}">
        <p14:creationId xmlns:p14="http://schemas.microsoft.com/office/powerpoint/2010/main" val="3671066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MRP … MIT</a:t>
            </a:r>
            <a:br>
              <a:rPr lang="en-US" dirty="0"/>
            </a:br>
            <a:r>
              <a:rPr lang="en-US" dirty="0"/>
              <a:t>MRP with Material in Transit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F2662-B907-264B-B0A0-13941CFAF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93" y="1825625"/>
            <a:ext cx="1156836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729132" y="1690688"/>
            <a:ext cx="1955410" cy="6726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98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53"/>
            <a:ext cx="10515600" cy="621543"/>
          </a:xfrm>
        </p:spPr>
        <p:txBody>
          <a:bodyPr>
            <a:normAutofit/>
          </a:bodyPr>
          <a:lstStyle/>
          <a:p>
            <a:r>
              <a:rPr lang="en-US" sz="3600" dirty="0"/>
              <a:t>MRP MIT Screen</a:t>
            </a:r>
            <a:r>
              <a:rPr lang="en-US" sz="3600" dirty="0">
                <a:sym typeface="Wingdings" pitchFamily="2" charset="2"/>
              </a:rPr>
              <a:t> Click on Start MRP Button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303" y="897157"/>
            <a:ext cx="11470813" cy="576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805961" y="1593753"/>
            <a:ext cx="464234" cy="399757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DB4A2E-F8E9-B249-B9A8-2AB1CC047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500" y="576775"/>
            <a:ext cx="9508339" cy="56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66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59"/>
            <a:ext cx="10515600" cy="59340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Auto SO_ Means System will pick those </a:t>
            </a:r>
            <a:br>
              <a:rPr lang="en-US" sz="2800" dirty="0"/>
            </a:br>
            <a:r>
              <a:rPr lang="en-US" sz="2800" dirty="0"/>
              <a:t>FG Item in Which we have mention Minimum Stock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4795" b="28802"/>
          <a:stretch>
            <a:fillRect/>
          </a:stretch>
        </p:blipFill>
        <p:spPr bwMode="auto">
          <a:xfrm>
            <a:off x="200507" y="797107"/>
            <a:ext cx="11153293" cy="59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2304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Remember… we have to Reduce Stress due to “FG in hand”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49743-C733-8B49-B9EF-2B420352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49" y="2105591"/>
            <a:ext cx="5266407" cy="3297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B9AE18-79D8-F348-967B-DAE173CED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085" y="2135669"/>
            <a:ext cx="4579715" cy="32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 Requirement Planning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2A342C-CD4E-7241-BF85-B553AEF4D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2995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279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189974-A5BD-F64D-9D2E-FC6D008F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54" y="2476500"/>
            <a:ext cx="8974654" cy="330761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1D8341-4540-534F-B6E0-DA46CE78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Reduce Stress of excess Stock</a:t>
            </a:r>
          </a:p>
        </p:txBody>
      </p:sp>
    </p:spTree>
    <p:extLst>
      <p:ext uri="{BB962C8B-B14F-4D97-AF65-F5344CB8AC3E}">
        <p14:creationId xmlns:p14="http://schemas.microsoft.com/office/powerpoint/2010/main" val="2094953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8DBF-A553-4C45-AF69-664BE61B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Success…. Automatic FG reduced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23060-42BD-C144-81F1-B7D79314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17" y="1914861"/>
            <a:ext cx="5311393" cy="25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39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FDE3-075E-084A-AF7E-16EAC231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Report is ready ? Yes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4EF38-B975-AC47-BD66-0B7F33533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166" y="2016597"/>
            <a:ext cx="2758062" cy="24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75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7" y="42863"/>
            <a:ext cx="12192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71612" y="25711"/>
            <a:ext cx="9721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MRP MIT Screen Showing Week Wise Material Shortage Information as per Sale Plan sheet Schedule </a:t>
            </a:r>
          </a:p>
        </p:txBody>
      </p:sp>
    </p:spTree>
    <p:extLst>
      <p:ext uri="{BB962C8B-B14F-4D97-AF65-F5344CB8AC3E}">
        <p14:creationId xmlns:p14="http://schemas.microsoft.com/office/powerpoint/2010/main" val="2264348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5400000" flipH="1" flipV="1">
            <a:off x="10726615" y="4677509"/>
            <a:ext cx="450167" cy="37982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914" r="2119" b="5201"/>
          <a:stretch>
            <a:fillRect/>
          </a:stretch>
        </p:blipFill>
        <p:spPr bwMode="auto">
          <a:xfrm>
            <a:off x="120962" y="860675"/>
            <a:ext cx="11820459" cy="566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38200" y="180459"/>
            <a:ext cx="1078171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MRP MIT Screen Showing Week Wise Material Requirement Information as per Sale Planning  Sheet</a:t>
            </a:r>
          </a:p>
          <a:p>
            <a:r>
              <a:rPr lang="en-US" dirty="0"/>
              <a:t>Columns with Red Column showing these Material are short &amp; Needs to Purchase</a:t>
            </a:r>
          </a:p>
          <a:p>
            <a:r>
              <a:rPr lang="en-US" dirty="0"/>
              <a:t>Column with Green Color showing these Material are sufficiently Available in Stock No </a:t>
            </a:r>
            <a:r>
              <a:rPr lang="en-US" dirty="0" err="1"/>
              <a:t>Nees</a:t>
            </a:r>
            <a:r>
              <a:rPr lang="en-US" dirty="0"/>
              <a:t> to Purchase</a:t>
            </a:r>
          </a:p>
        </p:txBody>
      </p:sp>
    </p:spTree>
    <p:extLst>
      <p:ext uri="{BB962C8B-B14F-4D97-AF65-F5344CB8AC3E}">
        <p14:creationId xmlns:p14="http://schemas.microsoft.com/office/powerpoint/2010/main" val="364347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We have two option to Consider </a:t>
            </a:r>
            <a:br>
              <a:rPr lang="en-US" sz="3200" dirty="0"/>
            </a:br>
            <a:r>
              <a:rPr lang="en-US" sz="3200" dirty="0"/>
              <a:t>Total Available Stock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Option </a:t>
            </a:r>
          </a:p>
          <a:p>
            <a:pPr>
              <a:buNone/>
            </a:pPr>
            <a:r>
              <a:rPr lang="en-US" dirty="0"/>
              <a:t>			Total Available Stock = Stock Available in Main Stock Only.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Option</a:t>
            </a:r>
          </a:p>
          <a:p>
            <a:pPr>
              <a:buNone/>
            </a:pPr>
            <a:r>
              <a:rPr lang="en-US" dirty="0"/>
              <a:t>			 Total Available Stock =&gt; Main Store Stock + WIP Stock 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b="1" u="sng" dirty="0"/>
              <a:t>We can go with Any of One option as compatible for our industry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045" y="782027"/>
            <a:ext cx="12034685" cy="608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93"/>
            <a:ext cx="10515600" cy="6074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Here We are taking case 1</a:t>
            </a:r>
            <a:r>
              <a:rPr lang="en-US" sz="3200" baseline="30000" dirty="0"/>
              <a:t>st</a:t>
            </a:r>
            <a:r>
              <a:rPr lang="en-US" sz="3200" dirty="0"/>
              <a:t> when we are considering </a:t>
            </a:r>
            <a:br>
              <a:rPr lang="en-US" sz="3200" dirty="0"/>
            </a:br>
            <a:r>
              <a:rPr lang="en-US" sz="3200" dirty="0"/>
              <a:t>Store Stock Only = Total Stock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708" y="4164035"/>
            <a:ext cx="1505243" cy="10972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2708" y="2670517"/>
            <a:ext cx="1505243" cy="10972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158068" y="2121877"/>
            <a:ext cx="1505243" cy="31183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425354" y="4332849"/>
            <a:ext cx="1418495" cy="53222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923692" y="4865076"/>
            <a:ext cx="2278966" cy="1057421"/>
          </a:xfrm>
          <a:prstGeom prst="wedgeRoundRectCallout">
            <a:avLst>
              <a:gd name="adj1" fmla="val -147699"/>
              <a:gd name="adj2" fmla="val -237685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considering WIP Stock for Material Requirement Shortage</a:t>
            </a:r>
          </a:p>
        </p:txBody>
      </p:sp>
    </p:spTree>
    <p:extLst>
      <p:ext uri="{BB962C8B-B14F-4D97-AF65-F5344CB8AC3E}">
        <p14:creationId xmlns:p14="http://schemas.microsoft.com/office/powerpoint/2010/main" val="364347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93"/>
            <a:ext cx="10515600" cy="6074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Here We are taking case 2</a:t>
            </a:r>
            <a:r>
              <a:rPr lang="en-US" sz="3200" baseline="30000" dirty="0"/>
              <a:t>nd</a:t>
            </a:r>
            <a:r>
              <a:rPr lang="en-US" sz="3200" dirty="0"/>
              <a:t> when we are considering </a:t>
            </a:r>
            <a:br>
              <a:rPr lang="en-US" sz="3200" dirty="0"/>
            </a:br>
            <a:r>
              <a:rPr lang="en-US" sz="3200" dirty="0"/>
              <a:t>Store Stock + WIP Stock === Total Stock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0726615" y="4677509"/>
            <a:ext cx="450167" cy="37982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914" r="2119" b="5201"/>
          <a:stretch>
            <a:fillRect/>
          </a:stretch>
        </p:blipFill>
        <p:spPr bwMode="auto">
          <a:xfrm>
            <a:off x="120962" y="860675"/>
            <a:ext cx="11820459" cy="566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562708" y="4164035"/>
            <a:ext cx="1505243" cy="10972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2708" y="2670517"/>
            <a:ext cx="1505243" cy="10972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467562" y="2361021"/>
            <a:ext cx="1505243" cy="10972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21486" y="4131241"/>
            <a:ext cx="1505243" cy="10972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>
          <a:xfrm>
            <a:off x="5992836" y="2361021"/>
            <a:ext cx="2152357" cy="579127"/>
          </a:xfrm>
          <a:prstGeom prst="wedgeRectCallout">
            <a:avLst>
              <a:gd name="adj1" fmla="val -214646"/>
              <a:gd name="adj2" fmla="val 1863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Total Stock35+1=36</a:t>
            </a:r>
          </a:p>
        </p:txBody>
      </p:sp>
    </p:spTree>
    <p:extLst>
      <p:ext uri="{BB962C8B-B14F-4D97-AF65-F5344CB8AC3E}">
        <p14:creationId xmlns:p14="http://schemas.microsoft.com/office/powerpoint/2010/main" val="364347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ACBC-7CD8-2F43-B3E0-0B90869D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Lets see “closely”, in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F7B4B3-615C-8544-ADFB-06269893F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5733" y="1869282"/>
            <a:ext cx="3420533" cy="2618846"/>
          </a:xfrm>
        </p:spPr>
      </p:pic>
    </p:spTree>
    <p:extLst>
      <p:ext uri="{BB962C8B-B14F-4D97-AF65-F5344CB8AC3E}">
        <p14:creationId xmlns:p14="http://schemas.microsoft.com/office/powerpoint/2010/main" val="3018043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1901"/>
            <a:ext cx="11133413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BOM Requirement… see Sr.No.116</a:t>
            </a:r>
            <a:r>
              <a:rPr lang="en-US" sz="3200" baseline="30000" dirty="0"/>
              <a:t>th</a:t>
            </a:r>
            <a:r>
              <a:rPr lang="en-US" sz="3200" dirty="0"/>
              <a:t> ,118</a:t>
            </a:r>
            <a:r>
              <a:rPr lang="en-US" sz="3200" baseline="30000" dirty="0"/>
              <a:t>th</a:t>
            </a:r>
            <a:r>
              <a:rPr lang="en-US" sz="3200" dirty="0"/>
              <a:t>,121</a:t>
            </a:r>
            <a:r>
              <a:rPr lang="en-US" sz="3200" baseline="30000" dirty="0"/>
              <a:t>th</a:t>
            </a:r>
            <a:r>
              <a:rPr lang="en-US" sz="3200" dirty="0"/>
              <a:t>,122</a:t>
            </a:r>
            <a:r>
              <a:rPr lang="en-US" sz="3200" baseline="30000" dirty="0"/>
              <a:t>nd</a:t>
            </a:r>
            <a:r>
              <a:rPr lang="en-US" sz="3200" dirty="0"/>
              <a:t>,123</a:t>
            </a:r>
            <a:r>
              <a:rPr lang="en-US" sz="3200" baseline="30000" dirty="0"/>
              <a:t>rd</a:t>
            </a:r>
            <a:r>
              <a:rPr lang="en-US" sz="3200" dirty="0"/>
              <a:t> items, Not required , sufficient in Stores itself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538" t="17208" r="17573" b="15547"/>
          <a:stretch>
            <a:fillRect/>
          </a:stretch>
        </p:blipFill>
        <p:spPr bwMode="auto">
          <a:xfrm>
            <a:off x="323556" y="1437464"/>
            <a:ext cx="11648056" cy="530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011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 Requirement Planning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2A342C-CD4E-7241-BF85-B553AEF4D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3443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793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145"/>
            <a:ext cx="10515600" cy="804415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/>
              <a:t>Sr.No</a:t>
            </a:r>
            <a:r>
              <a:rPr lang="en-US" sz="2400" dirty="0"/>
              <a:t>. 117,120,124 in Red… for Main Store Stock available, but not sufficient, hence Showing Shortage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538" t="17208" r="17573" b="15547"/>
          <a:stretch>
            <a:fillRect/>
          </a:stretch>
        </p:blipFill>
        <p:spPr bwMode="auto">
          <a:xfrm>
            <a:off x="230758" y="1310851"/>
            <a:ext cx="11754916" cy="531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097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81" y="648177"/>
            <a:ext cx="11788722" cy="616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50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Showing Pending PO also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EC01AD-08FF-1D40-BCA1-BB296662E126}"/>
              </a:ext>
            </a:extLst>
          </p:cNvPr>
          <p:cNvCxnSpPr/>
          <p:nvPr/>
        </p:nvCxnSpPr>
        <p:spPr>
          <a:xfrm rot="10800000" flipV="1">
            <a:off x="548640" y="710101"/>
            <a:ext cx="6735258" cy="1906489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EC01AD-08FF-1D40-BCA1-BB296662E126}"/>
              </a:ext>
            </a:extLst>
          </p:cNvPr>
          <p:cNvCxnSpPr/>
          <p:nvPr/>
        </p:nvCxnSpPr>
        <p:spPr>
          <a:xfrm rot="10800000" flipV="1">
            <a:off x="548641" y="710101"/>
            <a:ext cx="6735257" cy="3735289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EC01AD-08FF-1D40-BCA1-BB296662E126}"/>
              </a:ext>
            </a:extLst>
          </p:cNvPr>
          <p:cNvCxnSpPr/>
          <p:nvPr/>
        </p:nvCxnSpPr>
        <p:spPr>
          <a:xfrm rot="10800000" flipV="1">
            <a:off x="548640" y="710100"/>
            <a:ext cx="6735256" cy="2103437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612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97"/>
            <a:ext cx="10515600" cy="66278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Our Promise to you……. Big Financial Savings will happen in Every company, which uses this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49" y="732478"/>
            <a:ext cx="11788722" cy="605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9357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A744-C0C5-164B-8628-EB2C8020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 Saving possible ? In your company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ABC8D8-6619-FA44-86D1-C517BA48B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421" y="2265189"/>
            <a:ext cx="4176679" cy="2617778"/>
          </a:xfrm>
        </p:spPr>
      </p:pic>
    </p:spTree>
    <p:extLst>
      <p:ext uri="{BB962C8B-B14F-4D97-AF65-F5344CB8AC3E}">
        <p14:creationId xmlns:p14="http://schemas.microsoft.com/office/powerpoint/2010/main" val="3142230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33" y="14056"/>
            <a:ext cx="10964332" cy="54546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Production needs (Requirement of RM,PM) up to Next 12 weeks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372" y="545456"/>
            <a:ext cx="11808437" cy="607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2053884" y="1463040"/>
            <a:ext cx="9959926" cy="689317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4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this next 12 column’s issue calculation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F2662-B907-264B-B0A0-13941CFAF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Answer</a:t>
            </a:r>
          </a:p>
          <a:p>
            <a:pPr lvl="1"/>
            <a:r>
              <a:rPr lang="en-US" sz="3300" dirty="0"/>
              <a:t>What is required to issue ?</a:t>
            </a:r>
          </a:p>
          <a:p>
            <a:pPr lvl="1"/>
            <a:r>
              <a:rPr lang="en-US" sz="3300" dirty="0"/>
              <a:t>How much pressure is required to be given to Vendor ?</a:t>
            </a:r>
          </a:p>
          <a:p>
            <a:pPr lvl="1"/>
            <a:r>
              <a:rPr lang="en-US" sz="3300" dirty="0"/>
              <a:t>Truth about consumption ?</a:t>
            </a: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594624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9CC9F-958A-934B-B15B-6200CA1EA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5447" y="1690688"/>
            <a:ext cx="3663303" cy="2754577"/>
          </a:xfrm>
        </p:spPr>
      </p:pic>
    </p:spTree>
    <p:extLst>
      <p:ext uri="{BB962C8B-B14F-4D97-AF65-F5344CB8AC3E}">
        <p14:creationId xmlns:p14="http://schemas.microsoft.com/office/powerpoint/2010/main" val="3879582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A794C2-B9C9-D041-8DB4-39DAD847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Lead Time.. Logic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B27D01-8F5A-804A-BEC4-02E984CFB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98" b="4738"/>
          <a:stretch/>
        </p:blipFill>
        <p:spPr>
          <a:xfrm>
            <a:off x="595618" y="1918649"/>
            <a:ext cx="11005416" cy="841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C5B86926-0989-9447-8589-BFE8F3E6F111}"/>
              </a:ext>
            </a:extLst>
          </p:cNvPr>
          <p:cNvSpPr txBox="1">
            <a:spLocks/>
          </p:cNvSpPr>
          <p:nvPr/>
        </p:nvSpPr>
        <p:spPr>
          <a:xfrm>
            <a:off x="620818" y="3465999"/>
            <a:ext cx="10515600" cy="3140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15 days lead time… </a:t>
            </a:r>
          </a:p>
          <a:p>
            <a:pPr algn="ctr"/>
            <a:r>
              <a:rPr lang="en-US" dirty="0"/>
              <a:t>Divide by 7 =  </a:t>
            </a:r>
            <a:r>
              <a:rPr lang="en-US" dirty="0" err="1"/>
              <a:t>approx</a:t>
            </a:r>
            <a:r>
              <a:rPr lang="en-US" dirty="0"/>
              <a:t> 2</a:t>
            </a:r>
          </a:p>
          <a:p>
            <a:pPr algn="ctr"/>
            <a:r>
              <a:rPr lang="en-US" dirty="0"/>
              <a:t>So, next 2 weeks to be ordered now</a:t>
            </a:r>
          </a:p>
          <a:p>
            <a:pPr algn="ctr"/>
            <a:r>
              <a:rPr lang="en-US" u="sng" dirty="0"/>
              <a:t>Plus 1 week for safety </a:t>
            </a:r>
          </a:p>
        </p:txBody>
      </p:sp>
    </p:spTree>
    <p:extLst>
      <p:ext uri="{BB962C8B-B14F-4D97-AF65-F5344CB8AC3E}">
        <p14:creationId xmlns:p14="http://schemas.microsoft.com/office/powerpoint/2010/main" val="2683717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A794C2-B9C9-D041-8DB4-39DAD847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benefit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5B86926-0989-9447-8589-BFE8F3E6F111}"/>
              </a:ext>
            </a:extLst>
          </p:cNvPr>
          <p:cNvSpPr txBox="1">
            <a:spLocks/>
          </p:cNvSpPr>
          <p:nvPr/>
        </p:nvSpPr>
        <p:spPr>
          <a:xfrm>
            <a:off x="620818" y="4754077"/>
            <a:ext cx="10515600" cy="185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Security of your Money</a:t>
            </a:r>
          </a:p>
          <a:p>
            <a:pPr algn="ctr"/>
            <a:r>
              <a:rPr lang="en-US" dirty="0"/>
              <a:t>And Peace of Mind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B57C87-BDF5-FF49-8216-732D263C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33" y="1991627"/>
            <a:ext cx="4165600" cy="27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5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Colms</a:t>
            </a:r>
            <a:r>
              <a:rPr lang="en-US" dirty="0"/>
              <a:t> for MIT also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478" b="61522"/>
          <a:stretch>
            <a:fillRect/>
          </a:stretch>
        </p:blipFill>
        <p:spPr bwMode="auto">
          <a:xfrm>
            <a:off x="562708" y="1690687"/>
            <a:ext cx="10058400" cy="330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56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Everybody wants to Reduce Stress due to High Costs, and Work Pressures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49743-C733-8B49-B9EF-2B420352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088" y="1690688"/>
            <a:ext cx="7317824" cy="45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70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209"/>
            <a:ext cx="10515600" cy="888817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Shortage… at week level</a:t>
            </a:r>
            <a:br>
              <a:rPr lang="en-US" sz="2400" dirty="0"/>
            </a:br>
            <a:r>
              <a:rPr lang="en-US" sz="2400" b="1" u="sng" dirty="0"/>
              <a:t>White</a:t>
            </a:r>
            <a:r>
              <a:rPr lang="en-US" sz="2400" dirty="0"/>
              <a:t> is cumulative Stock in hand &amp; </a:t>
            </a:r>
            <a:r>
              <a:rPr lang="en-US" sz="2400" b="1" dirty="0">
                <a:solidFill>
                  <a:srgbClr val="FF0000"/>
                </a:solidFill>
              </a:rPr>
              <a:t>Red is Cumulative Shortage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643" y="829994"/>
            <a:ext cx="11555219" cy="60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0755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6088" b="48425"/>
          <a:stretch>
            <a:fillRect/>
          </a:stretch>
        </p:blipFill>
        <p:spPr bwMode="auto">
          <a:xfrm>
            <a:off x="379827" y="1704756"/>
            <a:ext cx="11504326" cy="36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Shortage… at week level</a:t>
            </a:r>
            <a:br>
              <a:rPr lang="en-US" dirty="0"/>
            </a:br>
            <a:r>
              <a:rPr lang="en-US" sz="3600" b="1" u="sng" dirty="0"/>
              <a:t>White</a:t>
            </a:r>
            <a:r>
              <a:rPr lang="en-US" sz="3600" dirty="0"/>
              <a:t> is cumulative Stock in hand &amp; </a:t>
            </a:r>
            <a:br>
              <a:rPr lang="en-US" sz="3600" dirty="0"/>
            </a:br>
            <a:r>
              <a:rPr lang="en-US" sz="3100" b="1" dirty="0">
                <a:solidFill>
                  <a:srgbClr val="FF0000"/>
                </a:solidFill>
              </a:rPr>
              <a:t>Red is Cumulative Shortage Week Wise … See closely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03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EBB6-AB90-0A4F-8AA6-AD0799C2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We Bow to our Patrons in the Industry, who taught all this to us… with their experiences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3EEC3F-2C4C-D744-B369-FB2569F43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9" y="1834229"/>
            <a:ext cx="7112001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97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66"/>
            <a:ext cx="10515600" cy="8587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Excess Material that we have</a:t>
            </a:r>
            <a:br>
              <a:rPr lang="en-US" sz="2400" dirty="0"/>
            </a:br>
            <a:r>
              <a:rPr lang="en-US" sz="2400" dirty="0"/>
              <a:t>including Pending PO</a:t>
            </a:r>
            <a:br>
              <a:rPr lang="en-US" sz="2400" dirty="0"/>
            </a:br>
            <a:r>
              <a:rPr lang="en-US" sz="2400" dirty="0"/>
              <a:t>including coverage % for that week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92" b="30095"/>
          <a:stretch>
            <a:fillRect/>
          </a:stretch>
        </p:blipFill>
        <p:spPr bwMode="auto">
          <a:xfrm>
            <a:off x="365759" y="970674"/>
            <a:ext cx="11493031" cy="505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8187397" y="1463040"/>
            <a:ext cx="3166403" cy="488148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017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A744-C0C5-164B-8628-EB2C8020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Next… even more Savings…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6F8796-ED31-0243-9026-77E876DA3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319" y="1859354"/>
            <a:ext cx="4133362" cy="2868677"/>
          </a:xfrm>
        </p:spPr>
      </p:pic>
    </p:spTree>
    <p:extLst>
      <p:ext uri="{BB962C8B-B14F-4D97-AF65-F5344CB8AC3E}">
        <p14:creationId xmlns:p14="http://schemas.microsoft.com/office/powerpoint/2010/main" val="28391837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93"/>
            <a:ext cx="10515600" cy="790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Showing Pending PO</a:t>
            </a:r>
            <a:br>
              <a:rPr lang="en-US" sz="2800" dirty="0"/>
            </a:br>
            <a:r>
              <a:rPr lang="en-US" sz="2800" dirty="0"/>
              <a:t>which actually you don’t need .. Logically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246" y="1071704"/>
            <a:ext cx="11799810" cy="545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29246" y="3995223"/>
            <a:ext cx="11799810" cy="2110154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071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63"/>
            <a:ext cx="10515600" cy="93103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CLOSE them….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/>
              <a:t>Or Postpone them… tell the vendor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6517"/>
          <a:stretch>
            <a:fillRect/>
          </a:stretch>
        </p:blipFill>
        <p:spPr bwMode="auto">
          <a:xfrm>
            <a:off x="1369503" y="987288"/>
            <a:ext cx="9231709" cy="578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36234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A744-C0C5-164B-8628-EB2C8020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Now, ask ERP to make PR for all shortages itself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6F8796-ED31-0243-9026-77E876DA3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319" y="1859354"/>
            <a:ext cx="4133362" cy="2868677"/>
          </a:xfrm>
        </p:spPr>
      </p:pic>
    </p:spTree>
    <p:extLst>
      <p:ext uri="{BB962C8B-B14F-4D97-AF65-F5344CB8AC3E}">
        <p14:creationId xmlns:p14="http://schemas.microsoft.com/office/powerpoint/2010/main" val="24641642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Press Make PR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6177" b="62425"/>
          <a:stretch>
            <a:fillRect/>
          </a:stretch>
        </p:blipFill>
        <p:spPr bwMode="auto">
          <a:xfrm>
            <a:off x="545051" y="1690688"/>
            <a:ext cx="11287061" cy="312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5908431" y="1294228"/>
            <a:ext cx="1983544" cy="80185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177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13" y="154741"/>
            <a:ext cx="11951448" cy="649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481" y="2172872"/>
            <a:ext cx="5865421" cy="28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548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Finsys</a:t>
            </a:r>
            <a:r>
              <a:rPr lang="en-US" dirty="0"/>
              <a:t> MRP Module is going to Make your Life Easy </a:t>
            </a:r>
            <a:r>
              <a:rPr lang="en-US" sz="6100" dirty="0">
                <a:solidFill>
                  <a:srgbClr val="FF0000"/>
                </a:solidFill>
              </a:rPr>
              <a:t>We PROMISE That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047F7-86B1-ED48-A4E3-F35D9812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503" y="1758308"/>
            <a:ext cx="6532585" cy="46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14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PR is made … congrats…. </a:t>
            </a:r>
            <a:br>
              <a:rPr lang="en-US" sz="3100" dirty="0"/>
            </a:br>
            <a:r>
              <a:rPr lang="en-US" sz="3100" dirty="0"/>
              <a:t>Could be 1000 items in 1 click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Item Main Group Wise Means : System has generated Separate PRs for Each of Raw Materials Items – BOP Items – Hardware Items – Consumables Items  Groups etc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This Required Because In your company there will be different Officers who are  looking for Type of Material Purchases</a:t>
            </a:r>
            <a:r>
              <a:rPr lang="en-US" sz="2400" dirty="0"/>
              <a:t> 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841" y="3079580"/>
            <a:ext cx="6751686" cy="333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2591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040" t="7185" r="18252" b="23109"/>
          <a:stretch>
            <a:fillRect/>
          </a:stretch>
        </p:blipFill>
        <p:spPr bwMode="auto">
          <a:xfrm>
            <a:off x="168812" y="1202788"/>
            <a:ext cx="11451102" cy="52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92702" y="45666"/>
            <a:ext cx="9609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When seeing through Edit Button All Four MRR are shown Here Where All PR are in unapproved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2702" y="45666"/>
            <a:ext cx="960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 Approval Done Here with option to tick all line item with single click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381" y="686417"/>
            <a:ext cx="11044971" cy="59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1604" y="2503023"/>
            <a:ext cx="44291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76"/>
            <a:ext cx="10515600" cy="59340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All Pending PR are not shown while making PO, We just have to pick the requested item and make PO for related vendor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707" t="9831" r="15222" b="9727"/>
          <a:stretch>
            <a:fillRect/>
          </a:stretch>
        </p:blipFill>
        <p:spPr bwMode="auto">
          <a:xfrm>
            <a:off x="506441" y="970670"/>
            <a:ext cx="11058379" cy="579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6195" y="534571"/>
            <a:ext cx="11521005" cy="626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8628" y="0"/>
            <a:ext cx="652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PO Creation Done Here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286"/>
            <a:ext cx="10515600" cy="554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 have done here PO Approval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83" y="821666"/>
            <a:ext cx="11594114" cy="603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54A99B-287F-2E48-9D29-F6315904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MRP Features .. Focus on your Gain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E9DC1-DE8C-4B4B-8A2F-8798CCD2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1830917"/>
            <a:ext cx="2940050" cy="39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756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6177" b="21893"/>
          <a:stretch>
            <a:fillRect/>
          </a:stretch>
        </p:blipFill>
        <p:spPr bwMode="auto">
          <a:xfrm>
            <a:off x="241765" y="60068"/>
            <a:ext cx="11449665" cy="657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650924"/>
            <a:ext cx="8432409" cy="569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8834512" y="829993"/>
            <a:ext cx="1758461" cy="151931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105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26177" b="48278"/>
          <a:stretch>
            <a:fillRect/>
          </a:stretch>
        </p:blipFill>
        <p:spPr bwMode="auto">
          <a:xfrm>
            <a:off x="34265" y="720021"/>
            <a:ext cx="11449665" cy="4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7" y="196948"/>
            <a:ext cx="10515600" cy="57934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Sales Plan Button…. Including Archived Sales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b="16129"/>
          <a:stretch>
            <a:fillRect/>
          </a:stretch>
        </p:blipFill>
        <p:spPr bwMode="auto">
          <a:xfrm>
            <a:off x="669387" y="1858186"/>
            <a:ext cx="10814543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6302329" y="720020"/>
            <a:ext cx="2335235" cy="75965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2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Benefits are as Good as you if discovered hidden GOLD in your company</a:t>
            </a:r>
            <a:br>
              <a:rPr lang="en-US" dirty="0"/>
            </a:br>
            <a:r>
              <a:rPr lang="en-US" sz="6100" dirty="0">
                <a:solidFill>
                  <a:srgbClr val="FF0000"/>
                </a:solidFill>
              </a:rPr>
              <a:t>We Assure That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ED5AA-42C7-2B4A-8F04-633E3A685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068" y="2217906"/>
            <a:ext cx="5719864" cy="43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12"/>
            <a:ext cx="10515600" cy="6106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PO Pending</a:t>
            </a:r>
            <a:r>
              <a:rPr lang="en-US" dirty="0"/>
              <a:t>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l="1407" t="2981" r="13600" b="6106"/>
          <a:stretch>
            <a:fillRect/>
          </a:stretch>
        </p:blipFill>
        <p:spPr bwMode="auto">
          <a:xfrm>
            <a:off x="267286" y="736786"/>
            <a:ext cx="11352628" cy="604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3967091" y="1533377"/>
            <a:ext cx="1603715" cy="998806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8350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26"/>
            <a:ext cx="10515600" cy="50643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Pending PR – Pending Indents ?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5704" b="5921"/>
          <a:stretch>
            <a:fillRect/>
          </a:stretch>
        </p:blipFill>
        <p:spPr bwMode="auto">
          <a:xfrm>
            <a:off x="711577" y="534560"/>
            <a:ext cx="9698501" cy="63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3812345" y="1519310"/>
            <a:ext cx="1209824" cy="1041009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42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79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Transfer to Excel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r="28736" b="31875"/>
          <a:stretch>
            <a:fillRect/>
          </a:stretch>
        </p:blipFill>
        <p:spPr bwMode="auto">
          <a:xfrm>
            <a:off x="392283" y="1027907"/>
            <a:ext cx="11269833" cy="558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603717" y="2293034"/>
            <a:ext cx="3376246" cy="315116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8684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8"/>
            <a:ext cx="10515600" cy="506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Option to export only Shortage Item or All Rows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0615" b="26539"/>
          <a:stretch>
            <a:fillRect/>
          </a:stretch>
        </p:blipFill>
        <p:spPr bwMode="auto">
          <a:xfrm>
            <a:off x="172370" y="633045"/>
            <a:ext cx="11419407" cy="578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3967089" y="3671668"/>
            <a:ext cx="2785403" cy="158964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8730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0615" b="39181"/>
          <a:stretch>
            <a:fillRect/>
          </a:stretch>
        </p:blipFill>
        <p:spPr bwMode="auto">
          <a:xfrm>
            <a:off x="42204" y="154742"/>
            <a:ext cx="11935060" cy="50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0993" y="2792949"/>
            <a:ext cx="5083155" cy="236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54582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Finsys</a:t>
            </a:r>
            <a:r>
              <a:rPr lang="en-US" dirty="0"/>
              <a:t> MRP Module is going to Make your Life Easy </a:t>
            </a:r>
            <a:r>
              <a:rPr lang="en-US" sz="6100" dirty="0">
                <a:solidFill>
                  <a:srgbClr val="FF0000"/>
                </a:solidFill>
              </a:rPr>
              <a:t>We PROMISE That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047F7-86B1-ED48-A4E3-F35D9812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503" y="1758308"/>
            <a:ext cx="6532585" cy="46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298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If you use these…..Benefits are as Good as you if discovered hidden GOLD in your company</a:t>
            </a:r>
            <a:br>
              <a:rPr lang="en-US" dirty="0"/>
            </a:br>
            <a:r>
              <a:rPr lang="en-US" sz="6100" dirty="0">
                <a:solidFill>
                  <a:srgbClr val="FF0000"/>
                </a:solidFill>
              </a:rPr>
              <a:t>We Assure That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ED5AA-42C7-2B4A-8F04-633E3A685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068" y="2471130"/>
            <a:ext cx="5719864" cy="43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164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Try again 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5F9D3B-0E34-C447-8C8C-9CD23269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Next time, see what happens ?</a:t>
            </a:r>
          </a:p>
        </p:txBody>
      </p:sp>
    </p:spTree>
    <p:extLst>
      <p:ext uri="{BB962C8B-B14F-4D97-AF65-F5344CB8AC3E}">
        <p14:creationId xmlns:p14="http://schemas.microsoft.com/office/powerpoint/2010/main" val="7300278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DB4A2E-F8E9-B249-B9A8-2AB1CC047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017" y="1825625"/>
            <a:ext cx="73879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68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Previ</a:t>
            </a:r>
            <a:r>
              <a:rPr lang="en-US" dirty="0"/>
              <a:t>. PR will delete , Explain in detail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F072EC-33DB-C441-B44D-6E12E225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94"/>
            <a:ext cx="10515600" cy="874762"/>
          </a:xfrm>
        </p:spPr>
        <p:txBody>
          <a:bodyPr/>
          <a:lstStyle/>
          <a:p>
            <a:pPr algn="ctr"/>
            <a:r>
              <a:rPr lang="en-US" dirty="0"/>
              <a:t>Press MRP Icon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43038" b="50579"/>
          <a:stretch>
            <a:fillRect/>
          </a:stretch>
        </p:blipFill>
        <p:spPr bwMode="auto">
          <a:xfrm>
            <a:off x="407965" y="1241474"/>
            <a:ext cx="10044332" cy="47027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3094893" y="1001356"/>
            <a:ext cx="1505243" cy="8415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209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r="27439" b="28221"/>
          <a:stretch>
            <a:fillRect/>
          </a:stretch>
        </p:blipFill>
        <p:spPr bwMode="auto">
          <a:xfrm>
            <a:off x="392284" y="320033"/>
            <a:ext cx="10961516" cy="609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75934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8976" b="6495"/>
          <a:stretch>
            <a:fillRect/>
          </a:stretch>
        </p:blipFill>
        <p:spPr bwMode="auto">
          <a:xfrm>
            <a:off x="458364" y="365124"/>
            <a:ext cx="10964594" cy="619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880"/>
            <a:ext cx="10515600" cy="888830"/>
          </a:xfrm>
        </p:spPr>
        <p:txBody>
          <a:bodyPr/>
          <a:lstStyle/>
          <a:p>
            <a:pPr algn="ctr"/>
            <a:r>
              <a:rPr lang="en-US" dirty="0"/>
              <a:t>AI… Artificial Intelligence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5341" b="27185"/>
          <a:stretch>
            <a:fillRect/>
          </a:stretch>
        </p:blipFill>
        <p:spPr bwMode="auto">
          <a:xfrm>
            <a:off x="866335" y="1122233"/>
            <a:ext cx="9796975" cy="53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78514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493-603F-E249-8487-5C63DA04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5159" b="35268"/>
          <a:stretch>
            <a:fillRect/>
          </a:stretch>
        </p:blipFill>
        <p:spPr bwMode="auto">
          <a:xfrm>
            <a:off x="214574" y="473540"/>
            <a:ext cx="11754972" cy="57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81067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543"/>
            <a:ext cx="10515600" cy="734085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Now we can start MRP MIT Process  again with </a:t>
            </a:r>
            <a:br>
              <a:rPr lang="en-US" sz="2800" dirty="0"/>
            </a:br>
            <a:r>
              <a:rPr lang="en-US" sz="2800" dirty="0"/>
              <a:t>Fresh Material Shortage List find out and for data preparation for Purchase &amp; Procurement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309" y="1291054"/>
            <a:ext cx="11738094" cy="52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EC7635-CD6A-E949-B4F4-403E7144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Finsys</a:t>
            </a:r>
            <a:r>
              <a:rPr lang="en-US" dirty="0"/>
              <a:t> at your service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647ABDE-139A-1D42-9DAB-089E28F5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32" y="2700474"/>
            <a:ext cx="3100917" cy="20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2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678D1D-D86B-4F4C-8C5C-CDFB6B45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44" y="27970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Let us See Some Bill Of Materials</a:t>
            </a:r>
            <a:br>
              <a:rPr lang="en-US" dirty="0"/>
            </a:br>
            <a:r>
              <a:rPr lang="en-US" dirty="0"/>
              <a:t>in this demo</a:t>
            </a:r>
          </a:p>
        </p:txBody>
      </p:sp>
    </p:spTree>
    <p:extLst>
      <p:ext uri="{BB962C8B-B14F-4D97-AF65-F5344CB8AC3E}">
        <p14:creationId xmlns:p14="http://schemas.microsoft.com/office/powerpoint/2010/main" val="168275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1008</Words>
  <Application>Microsoft Macintosh PowerPoint</Application>
  <PresentationFormat>Widescreen</PresentationFormat>
  <Paragraphs>109</Paragraphs>
  <Slides>85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Calibri Light</vt:lpstr>
      <vt:lpstr>Wingdings</vt:lpstr>
      <vt:lpstr>Office Theme</vt:lpstr>
      <vt:lpstr>MRP Concept for  Machinery Manufacturers</vt:lpstr>
      <vt:lpstr>PowerPoint Presentation</vt:lpstr>
      <vt:lpstr>Material Requirement Planning</vt:lpstr>
      <vt:lpstr>Material Requirement Planning</vt:lpstr>
      <vt:lpstr>Everybody wants to Reduce Stress due to High Costs, and Work Pressures</vt:lpstr>
      <vt:lpstr>Finsys MRP Module is going to Make your Life Easy We PROMISE That </vt:lpstr>
      <vt:lpstr>Benefits are as Good as you if discovered hidden GOLD in your company We Assure That</vt:lpstr>
      <vt:lpstr>Press MRP Icon</vt:lpstr>
      <vt:lpstr>Let us See Some Bill Of Materials in this demo</vt:lpstr>
      <vt:lpstr>Bill Of Material for Vision Reader Machine</vt:lpstr>
      <vt:lpstr>Bill Of Material for Dual Static Check Scale Machine</vt:lpstr>
      <vt:lpstr>Let us See Some Sales Orders  in this demo</vt:lpstr>
      <vt:lpstr>PowerPoint Presentation</vt:lpstr>
      <vt:lpstr>PowerPoint Presentation</vt:lpstr>
      <vt:lpstr>Just tell the Weekly Sales Plan to your Friend, the Finsys ERP</vt:lpstr>
      <vt:lpstr>PowerPoint Presentation</vt:lpstr>
      <vt:lpstr>Select the Planning Week from available coming week list</vt:lpstr>
      <vt:lpstr>Select the Sale Order from available Pending SO List for You have to make Shipping Plan Week Wise</vt:lpstr>
      <vt:lpstr>Select Comment Option to set the Priority Of Sale Product</vt:lpstr>
      <vt:lpstr>Here We Picked the Orders scheduled to Ship in  Week 26,27,28, 29, 30,31,32,33,34 </vt:lpstr>
      <vt:lpstr>MRP helps you become… Time Bound ..</vt:lpstr>
      <vt:lpstr>Information Goes Digitally</vt:lpstr>
      <vt:lpstr>Ready to Start MRP Run</vt:lpstr>
      <vt:lpstr>PowerPoint Presentation</vt:lpstr>
      <vt:lpstr>MRP … MIT MRP with Material in Transit</vt:lpstr>
      <vt:lpstr>MRP MIT Screen Click on Start MRP Button</vt:lpstr>
      <vt:lpstr>PowerPoint Presentation</vt:lpstr>
      <vt:lpstr>Auto SO_ Means System will pick those  FG Item in Which we have mention Minimum Stock</vt:lpstr>
      <vt:lpstr>Remember… we have to Reduce Stress due to “FG in hand”</vt:lpstr>
      <vt:lpstr>Reduce Stress of excess Stock</vt:lpstr>
      <vt:lpstr>First Success…. Automatic FG reduced</vt:lpstr>
      <vt:lpstr>Report is ready ? Yes</vt:lpstr>
      <vt:lpstr>PowerPoint Presentation</vt:lpstr>
      <vt:lpstr>PowerPoint Presentation</vt:lpstr>
      <vt:lpstr>We have two option to Consider  Total Available Stock</vt:lpstr>
      <vt:lpstr>Here We are taking case 1st when we are considering  Store Stock Only = Total Stock</vt:lpstr>
      <vt:lpstr>Here We are taking case 2nd when we are considering  Store Stock + WIP Stock === Total Stock</vt:lpstr>
      <vt:lpstr>Lets see “closely”, in detail</vt:lpstr>
      <vt:lpstr>BOM Requirement… see Sr.No.116th ,118th,121th,122nd,123rd items, Not required , sufficient in Stores itself</vt:lpstr>
      <vt:lpstr>Sr.No. 117,120,124 in Red… for Main Store Stock available, but not sufficient, hence Showing Shortage</vt:lpstr>
      <vt:lpstr>Showing Pending PO also</vt:lpstr>
      <vt:lpstr>Our Promise to you……. Big Financial Savings will happen in Every company, which uses this</vt:lpstr>
      <vt:lpstr>Cost Saving possible ? In your company ?</vt:lpstr>
      <vt:lpstr>Production needs (Requirement of RM,PM) up to Next 12 weeks</vt:lpstr>
      <vt:lpstr>Why this next 12 column’s issue calculation ?</vt:lpstr>
      <vt:lpstr>Benefits </vt:lpstr>
      <vt:lpstr>Lead Time.. Logic</vt:lpstr>
      <vt:lpstr>Another benefit</vt:lpstr>
      <vt:lpstr>Colms for MIT also</vt:lpstr>
      <vt:lpstr>Shortage… at week level White is cumulative Stock in hand &amp; Red is Cumulative Shortage</vt:lpstr>
      <vt:lpstr>Shortage… at week level White is cumulative Stock in hand &amp;  Red is Cumulative Shortage Week Wise … See closely</vt:lpstr>
      <vt:lpstr>We Bow to our Patrons in the Industry, who taught all this to us… with their experiences</vt:lpstr>
      <vt:lpstr>Excess Material that we have including Pending PO including coverage % for that week</vt:lpstr>
      <vt:lpstr>Next… even more Savings…</vt:lpstr>
      <vt:lpstr>Showing Pending PO which actually you don’t need .. Logically</vt:lpstr>
      <vt:lpstr>CLOSE them….  Or Postpone them… tell the vendor</vt:lpstr>
      <vt:lpstr>Now, ask ERP to make PR for all shortages itself</vt:lpstr>
      <vt:lpstr>Press Make PR</vt:lpstr>
      <vt:lpstr>PowerPoint Presentation</vt:lpstr>
      <vt:lpstr>   PR is made … congrats….  Could be 1000 items in 1 click  Item Main Group Wise Means : System has generated Separate PRs for Each of Raw Materials Items – BOP Items – Hardware Items – Consumables Items  Groups etc  This Required Because In your company there will be different Officers who are  looking for Type of Material Purchases .</vt:lpstr>
      <vt:lpstr>PowerPoint Presentation</vt:lpstr>
      <vt:lpstr>PowerPoint Presentation</vt:lpstr>
      <vt:lpstr>All Pending PR are not shown while making PO, We just have to pick the requested item and make PO for related vendor</vt:lpstr>
      <vt:lpstr>PowerPoint Presentation</vt:lpstr>
      <vt:lpstr>PowerPoint Presentation</vt:lpstr>
      <vt:lpstr>We have done here PO Approval</vt:lpstr>
      <vt:lpstr>Other MRP Features .. Focus on your Gain</vt:lpstr>
      <vt:lpstr>PowerPoint Presentation</vt:lpstr>
      <vt:lpstr>Sales Plan Button…. Including Archived Sales Plans</vt:lpstr>
      <vt:lpstr>PO Pending…..</vt:lpstr>
      <vt:lpstr>Pending PR – Pending Indents ?</vt:lpstr>
      <vt:lpstr>Transfer to Excel</vt:lpstr>
      <vt:lpstr>Option to export only Shortage Item or All Rows</vt:lpstr>
      <vt:lpstr>PowerPoint Presentation</vt:lpstr>
      <vt:lpstr>Finsys MRP Module is going to Make your Life Easy We PROMISE That </vt:lpstr>
      <vt:lpstr>If you use these…..Benefits are as Good as you if discovered hidden GOLD in your company We Assure That</vt:lpstr>
      <vt:lpstr>Try again ?</vt:lpstr>
      <vt:lpstr>PowerPoint Presentation</vt:lpstr>
      <vt:lpstr>PowerPoint Presentation</vt:lpstr>
      <vt:lpstr>PowerPoint Presentation</vt:lpstr>
      <vt:lpstr>PowerPoint Presentation</vt:lpstr>
      <vt:lpstr>AI… Artificial Intelligence</vt:lpstr>
      <vt:lpstr>PowerPoint Presentation</vt:lpstr>
      <vt:lpstr>Now we can start MRP MIT Process  again with  Fresh Material Shortage List find out and for data preparation for Purchase &amp; Procurement</vt:lpstr>
      <vt:lpstr>Finsys at your service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MRP Flexible</dc:title>
  <dc:creator>Sangeet Kr Gupta</dc:creator>
  <cp:lastModifiedBy>Sangeet Kr Gupta</cp:lastModifiedBy>
  <cp:revision>116</cp:revision>
  <dcterms:created xsi:type="dcterms:W3CDTF">2019-10-11T05:40:31Z</dcterms:created>
  <dcterms:modified xsi:type="dcterms:W3CDTF">2020-07-03T17:48:33Z</dcterms:modified>
</cp:coreProperties>
</file>