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1201" r:id="rId3"/>
    <p:sldId id="1200" r:id="rId4"/>
    <p:sldId id="1202" r:id="rId5"/>
    <p:sldId id="1203" r:id="rId6"/>
    <p:sldId id="1208" r:id="rId7"/>
    <p:sldId id="1204" r:id="rId8"/>
    <p:sldId id="1205" r:id="rId9"/>
    <p:sldId id="1206" r:id="rId10"/>
    <p:sldId id="1207" r:id="rId11"/>
    <p:sldId id="1119" r:id="rId12"/>
    <p:sldId id="1189" r:id="rId13"/>
    <p:sldId id="1191" r:id="rId14"/>
    <p:sldId id="1194" r:id="rId15"/>
    <p:sldId id="1192" r:id="rId16"/>
    <p:sldId id="1195" r:id="rId17"/>
    <p:sldId id="1196" r:id="rId18"/>
    <p:sldId id="1197" r:id="rId19"/>
    <p:sldId id="1198" r:id="rId20"/>
    <p:sldId id="1199" r:id="rId21"/>
    <p:sldId id="309" r:id="rId22"/>
    <p:sldId id="1088" r:id="rId23"/>
    <p:sldId id="1134" r:id="rId24"/>
    <p:sldId id="341" r:id="rId25"/>
    <p:sldId id="1155" r:id="rId26"/>
    <p:sldId id="1209" r:id="rId27"/>
    <p:sldId id="1210" r:id="rId28"/>
    <p:sldId id="1153" r:id="rId29"/>
    <p:sldId id="1211" r:id="rId30"/>
    <p:sldId id="1156" r:id="rId31"/>
    <p:sldId id="1157" r:id="rId32"/>
    <p:sldId id="1158" r:id="rId33"/>
    <p:sldId id="1159" r:id="rId34"/>
    <p:sldId id="1221" r:id="rId35"/>
    <p:sldId id="1161" r:id="rId36"/>
    <p:sldId id="1162" r:id="rId37"/>
    <p:sldId id="1160" r:id="rId38"/>
    <p:sldId id="1154" r:id="rId39"/>
    <p:sldId id="1173" r:id="rId40"/>
    <p:sldId id="1163" r:id="rId41"/>
    <p:sldId id="1164" r:id="rId42"/>
    <p:sldId id="1165" r:id="rId43"/>
    <p:sldId id="1174" r:id="rId44"/>
    <p:sldId id="1166" r:id="rId45"/>
    <p:sldId id="1167" r:id="rId46"/>
    <p:sldId id="1168" r:id="rId47"/>
    <p:sldId id="1169" r:id="rId48"/>
    <p:sldId id="1175" r:id="rId49"/>
    <p:sldId id="1170" r:id="rId50"/>
    <p:sldId id="1212" r:id="rId51"/>
    <p:sldId id="1213" r:id="rId52"/>
    <p:sldId id="1216" r:id="rId53"/>
    <p:sldId id="1220" r:id="rId54"/>
    <p:sldId id="1217" r:id="rId55"/>
    <p:sldId id="1222" r:id="rId56"/>
    <p:sldId id="1118"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66"/>
    <p:restoredTop sz="93692"/>
  </p:normalViewPr>
  <p:slideViewPr>
    <p:cSldViewPr snapToGrid="0" snapToObjects="1">
      <p:cViewPr varScale="1">
        <p:scale>
          <a:sx n="66" d="100"/>
          <a:sy n="66" d="100"/>
        </p:scale>
        <p:origin x="33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050558-A05D-2741-AABF-D57A847FC2ED}" type="doc">
      <dgm:prSet loTypeId="urn:microsoft.com/office/officeart/2005/8/layout/pyramid2" loCatId="" qsTypeId="urn:microsoft.com/office/officeart/2005/8/quickstyle/simple1" qsCatId="simple" csTypeId="urn:microsoft.com/office/officeart/2005/8/colors/colorful2" csCatId="colorful" phldr="1"/>
      <dgm:spPr/>
    </dgm:pt>
    <dgm:pt modelId="{A15985E3-EAE8-D54E-96D2-6C4F097D5E44}">
      <dgm:prSet phldrT="[Text]"/>
      <dgm:spPr/>
      <dgm:t>
        <a:bodyPr/>
        <a:lstStyle/>
        <a:p>
          <a:r>
            <a:rPr lang="en-US" dirty="0"/>
            <a:t>Reliability for</a:t>
          </a:r>
        </a:p>
      </dgm:t>
    </dgm:pt>
    <dgm:pt modelId="{E30DB12E-C101-7B4B-BDAB-E3691A9EC05F}" type="parTrans" cxnId="{A799E78B-5E05-EE46-8DA4-E48F9777CA01}">
      <dgm:prSet/>
      <dgm:spPr/>
      <dgm:t>
        <a:bodyPr/>
        <a:lstStyle/>
        <a:p>
          <a:endParaRPr lang="en-US"/>
        </a:p>
      </dgm:t>
    </dgm:pt>
    <dgm:pt modelId="{E2F3BD6A-3E6B-C94A-99B1-2D7807B4D8F7}" type="sibTrans" cxnId="{A799E78B-5E05-EE46-8DA4-E48F9777CA01}">
      <dgm:prSet/>
      <dgm:spPr/>
      <dgm:t>
        <a:bodyPr/>
        <a:lstStyle/>
        <a:p>
          <a:endParaRPr lang="en-US"/>
        </a:p>
      </dgm:t>
    </dgm:pt>
    <dgm:pt modelId="{CE549896-DF31-0F4A-ADB6-FBC1657CE303}">
      <dgm:prSet phldrT="[Text]"/>
      <dgm:spPr/>
      <dgm:t>
        <a:bodyPr/>
        <a:lstStyle/>
        <a:p>
          <a:r>
            <a:rPr lang="en-US" dirty="0"/>
            <a:t>Correct Profit and Loss A/c.</a:t>
          </a:r>
        </a:p>
      </dgm:t>
    </dgm:pt>
    <dgm:pt modelId="{8D3CB650-1391-A348-881C-22978BDF0E34}" type="parTrans" cxnId="{7447C7C9-78AF-404B-A0FC-061FAC3A70D2}">
      <dgm:prSet/>
      <dgm:spPr/>
    </dgm:pt>
    <dgm:pt modelId="{319948AC-A007-A24F-BF8D-E38F7732524D}" type="sibTrans" cxnId="{7447C7C9-78AF-404B-A0FC-061FAC3A70D2}">
      <dgm:prSet/>
      <dgm:spPr/>
    </dgm:pt>
    <dgm:pt modelId="{A455A051-1A74-4849-B6E1-A6A0A2E96191}" type="pres">
      <dgm:prSet presAssocID="{CC050558-A05D-2741-AABF-D57A847FC2ED}" presName="compositeShape" presStyleCnt="0">
        <dgm:presLayoutVars>
          <dgm:dir/>
          <dgm:resizeHandles/>
        </dgm:presLayoutVars>
      </dgm:prSet>
      <dgm:spPr/>
    </dgm:pt>
    <dgm:pt modelId="{B755B547-0F79-984E-A8C1-569195E66E1F}" type="pres">
      <dgm:prSet presAssocID="{CC050558-A05D-2741-AABF-D57A847FC2ED}" presName="pyramid" presStyleLbl="node1" presStyleIdx="0" presStyleCnt="1"/>
      <dgm:spPr/>
    </dgm:pt>
    <dgm:pt modelId="{82ACE25A-09B6-CD49-948D-2C66A8A098CC}" type="pres">
      <dgm:prSet presAssocID="{CC050558-A05D-2741-AABF-D57A847FC2ED}" presName="theList" presStyleCnt="0"/>
      <dgm:spPr/>
    </dgm:pt>
    <dgm:pt modelId="{7394B2FF-9F95-7343-9742-6190086F7FEA}" type="pres">
      <dgm:prSet presAssocID="{A15985E3-EAE8-D54E-96D2-6C4F097D5E44}" presName="aNode" presStyleLbl="fgAcc1" presStyleIdx="0" presStyleCnt="2">
        <dgm:presLayoutVars>
          <dgm:bulletEnabled val="1"/>
        </dgm:presLayoutVars>
      </dgm:prSet>
      <dgm:spPr/>
    </dgm:pt>
    <dgm:pt modelId="{56F50F90-44D0-A24A-BEDD-E9883F262D3A}" type="pres">
      <dgm:prSet presAssocID="{A15985E3-EAE8-D54E-96D2-6C4F097D5E44}" presName="aSpace" presStyleCnt="0"/>
      <dgm:spPr/>
    </dgm:pt>
    <dgm:pt modelId="{DD6C332E-4E56-BB42-B457-0E38C7177DB8}" type="pres">
      <dgm:prSet presAssocID="{CE549896-DF31-0F4A-ADB6-FBC1657CE303}" presName="aNode" presStyleLbl="fgAcc1" presStyleIdx="1" presStyleCnt="2">
        <dgm:presLayoutVars>
          <dgm:bulletEnabled val="1"/>
        </dgm:presLayoutVars>
      </dgm:prSet>
      <dgm:spPr/>
    </dgm:pt>
    <dgm:pt modelId="{9F7B22FB-BC39-1D4B-8BFE-5608F8215E46}" type="pres">
      <dgm:prSet presAssocID="{CE549896-DF31-0F4A-ADB6-FBC1657CE303}" presName="aSpace" presStyleCnt="0"/>
      <dgm:spPr/>
    </dgm:pt>
  </dgm:ptLst>
  <dgm:cxnLst>
    <dgm:cxn modelId="{BAD4AF6C-5DD8-2742-BE55-4E9C357679D7}" type="presOf" srcId="{CE549896-DF31-0F4A-ADB6-FBC1657CE303}" destId="{DD6C332E-4E56-BB42-B457-0E38C7177DB8}" srcOrd="0" destOrd="0" presId="urn:microsoft.com/office/officeart/2005/8/layout/pyramid2"/>
    <dgm:cxn modelId="{A799E78B-5E05-EE46-8DA4-E48F9777CA01}" srcId="{CC050558-A05D-2741-AABF-D57A847FC2ED}" destId="{A15985E3-EAE8-D54E-96D2-6C4F097D5E44}" srcOrd="0" destOrd="0" parTransId="{E30DB12E-C101-7B4B-BDAB-E3691A9EC05F}" sibTransId="{E2F3BD6A-3E6B-C94A-99B1-2D7807B4D8F7}"/>
    <dgm:cxn modelId="{D51B3D8C-C909-D043-B20B-9E430820303D}" type="presOf" srcId="{A15985E3-EAE8-D54E-96D2-6C4F097D5E44}" destId="{7394B2FF-9F95-7343-9742-6190086F7FEA}" srcOrd="0" destOrd="0" presId="urn:microsoft.com/office/officeart/2005/8/layout/pyramid2"/>
    <dgm:cxn modelId="{746529A9-AC9F-674E-954D-8D7A3E300FA8}" type="presOf" srcId="{CC050558-A05D-2741-AABF-D57A847FC2ED}" destId="{A455A051-1A74-4849-B6E1-A6A0A2E96191}" srcOrd="0" destOrd="0" presId="urn:microsoft.com/office/officeart/2005/8/layout/pyramid2"/>
    <dgm:cxn modelId="{7447C7C9-78AF-404B-A0FC-061FAC3A70D2}" srcId="{CC050558-A05D-2741-AABF-D57A847FC2ED}" destId="{CE549896-DF31-0F4A-ADB6-FBC1657CE303}" srcOrd="1" destOrd="0" parTransId="{8D3CB650-1391-A348-881C-22978BDF0E34}" sibTransId="{319948AC-A007-A24F-BF8D-E38F7732524D}"/>
    <dgm:cxn modelId="{E6E60C69-2CF5-4C44-9F0C-39F5B0FF4E6C}" type="presParOf" srcId="{A455A051-1A74-4849-B6E1-A6A0A2E96191}" destId="{B755B547-0F79-984E-A8C1-569195E66E1F}" srcOrd="0" destOrd="0" presId="urn:microsoft.com/office/officeart/2005/8/layout/pyramid2"/>
    <dgm:cxn modelId="{112B762F-3398-7A41-9356-B33E1B2BE31F}" type="presParOf" srcId="{A455A051-1A74-4849-B6E1-A6A0A2E96191}" destId="{82ACE25A-09B6-CD49-948D-2C66A8A098CC}" srcOrd="1" destOrd="0" presId="urn:microsoft.com/office/officeart/2005/8/layout/pyramid2"/>
    <dgm:cxn modelId="{C210EC05-882C-7947-A143-40D264B42334}" type="presParOf" srcId="{82ACE25A-09B6-CD49-948D-2C66A8A098CC}" destId="{7394B2FF-9F95-7343-9742-6190086F7FEA}" srcOrd="0" destOrd="0" presId="urn:microsoft.com/office/officeart/2005/8/layout/pyramid2"/>
    <dgm:cxn modelId="{6AC329FF-0F48-864B-9531-A16BDF340A7C}" type="presParOf" srcId="{82ACE25A-09B6-CD49-948D-2C66A8A098CC}" destId="{56F50F90-44D0-A24A-BEDD-E9883F262D3A}" srcOrd="1" destOrd="0" presId="urn:microsoft.com/office/officeart/2005/8/layout/pyramid2"/>
    <dgm:cxn modelId="{B856D0C6-C8E5-C044-8459-2013454DBB05}" type="presParOf" srcId="{82ACE25A-09B6-CD49-948D-2C66A8A098CC}" destId="{DD6C332E-4E56-BB42-B457-0E38C7177DB8}" srcOrd="2" destOrd="0" presId="urn:microsoft.com/office/officeart/2005/8/layout/pyramid2"/>
    <dgm:cxn modelId="{5FAC8C35-90B0-4741-BC46-815A6A951268}" type="presParOf" srcId="{82ACE25A-09B6-CD49-948D-2C66A8A098CC}" destId="{9F7B22FB-BC39-1D4B-8BFE-5608F8215E46}" srcOrd="3"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050558-A05D-2741-AABF-D57A847FC2ED}" type="doc">
      <dgm:prSet loTypeId="urn:microsoft.com/office/officeart/2005/8/layout/pyramid2" loCatId="" qsTypeId="urn:microsoft.com/office/officeart/2005/8/quickstyle/simple1" qsCatId="simple" csTypeId="urn:microsoft.com/office/officeart/2005/8/colors/colorful2" csCatId="colorful" phldr="1"/>
      <dgm:spPr/>
    </dgm:pt>
    <dgm:pt modelId="{A15985E3-EAE8-D54E-96D2-6C4F097D5E44}">
      <dgm:prSet phldrT="[Text]"/>
      <dgm:spPr/>
      <dgm:t>
        <a:bodyPr/>
        <a:lstStyle/>
        <a:p>
          <a:r>
            <a:rPr lang="en-US" dirty="0"/>
            <a:t>Bank stock Report</a:t>
          </a:r>
        </a:p>
      </dgm:t>
    </dgm:pt>
    <dgm:pt modelId="{E30DB12E-C101-7B4B-BDAB-E3691A9EC05F}" type="parTrans" cxnId="{A799E78B-5E05-EE46-8DA4-E48F9777CA01}">
      <dgm:prSet/>
      <dgm:spPr/>
      <dgm:t>
        <a:bodyPr/>
        <a:lstStyle/>
        <a:p>
          <a:endParaRPr lang="en-US"/>
        </a:p>
      </dgm:t>
    </dgm:pt>
    <dgm:pt modelId="{E2F3BD6A-3E6B-C94A-99B1-2D7807B4D8F7}" type="sibTrans" cxnId="{A799E78B-5E05-EE46-8DA4-E48F9777CA01}">
      <dgm:prSet/>
      <dgm:spPr/>
      <dgm:t>
        <a:bodyPr/>
        <a:lstStyle/>
        <a:p>
          <a:endParaRPr lang="en-US"/>
        </a:p>
      </dgm:t>
    </dgm:pt>
    <dgm:pt modelId="{9E2B9BBF-CDB4-034F-8CD8-696E9D104681}">
      <dgm:prSet phldrT="[Text]"/>
      <dgm:spPr/>
      <dgm:t>
        <a:bodyPr/>
        <a:lstStyle/>
        <a:p>
          <a:r>
            <a:rPr lang="en-US" dirty="0"/>
            <a:t>Correct Drawing Power</a:t>
          </a:r>
        </a:p>
      </dgm:t>
    </dgm:pt>
    <dgm:pt modelId="{BED78B08-B467-554A-BD92-D6A987478C3E}" type="parTrans" cxnId="{2303B761-FC06-FC45-B26B-38A038189E00}">
      <dgm:prSet/>
      <dgm:spPr/>
    </dgm:pt>
    <dgm:pt modelId="{AA3D740B-5526-024B-910E-40EDB458881B}" type="sibTrans" cxnId="{2303B761-FC06-FC45-B26B-38A038189E00}">
      <dgm:prSet/>
      <dgm:spPr/>
    </dgm:pt>
    <dgm:pt modelId="{A455A051-1A74-4849-B6E1-A6A0A2E96191}" type="pres">
      <dgm:prSet presAssocID="{CC050558-A05D-2741-AABF-D57A847FC2ED}" presName="compositeShape" presStyleCnt="0">
        <dgm:presLayoutVars>
          <dgm:dir/>
          <dgm:resizeHandles/>
        </dgm:presLayoutVars>
      </dgm:prSet>
      <dgm:spPr/>
    </dgm:pt>
    <dgm:pt modelId="{B755B547-0F79-984E-A8C1-569195E66E1F}" type="pres">
      <dgm:prSet presAssocID="{CC050558-A05D-2741-AABF-D57A847FC2ED}" presName="pyramid" presStyleLbl="node1" presStyleIdx="0" presStyleCnt="1"/>
      <dgm:spPr/>
    </dgm:pt>
    <dgm:pt modelId="{82ACE25A-09B6-CD49-948D-2C66A8A098CC}" type="pres">
      <dgm:prSet presAssocID="{CC050558-A05D-2741-AABF-D57A847FC2ED}" presName="theList" presStyleCnt="0"/>
      <dgm:spPr/>
    </dgm:pt>
    <dgm:pt modelId="{7394B2FF-9F95-7343-9742-6190086F7FEA}" type="pres">
      <dgm:prSet presAssocID="{A15985E3-EAE8-D54E-96D2-6C4F097D5E44}" presName="aNode" presStyleLbl="fgAcc1" presStyleIdx="0" presStyleCnt="2">
        <dgm:presLayoutVars>
          <dgm:bulletEnabled val="1"/>
        </dgm:presLayoutVars>
      </dgm:prSet>
      <dgm:spPr/>
    </dgm:pt>
    <dgm:pt modelId="{56F50F90-44D0-A24A-BEDD-E9883F262D3A}" type="pres">
      <dgm:prSet presAssocID="{A15985E3-EAE8-D54E-96D2-6C4F097D5E44}" presName="aSpace" presStyleCnt="0"/>
      <dgm:spPr/>
    </dgm:pt>
    <dgm:pt modelId="{F3723F43-A201-2841-9141-969C8708C71A}" type="pres">
      <dgm:prSet presAssocID="{9E2B9BBF-CDB4-034F-8CD8-696E9D104681}" presName="aNode" presStyleLbl="fgAcc1" presStyleIdx="1" presStyleCnt="2">
        <dgm:presLayoutVars>
          <dgm:bulletEnabled val="1"/>
        </dgm:presLayoutVars>
      </dgm:prSet>
      <dgm:spPr/>
    </dgm:pt>
    <dgm:pt modelId="{C28A955D-2DE4-FF4C-875C-EB8E7C803717}" type="pres">
      <dgm:prSet presAssocID="{9E2B9BBF-CDB4-034F-8CD8-696E9D104681}" presName="aSpace" presStyleCnt="0"/>
      <dgm:spPr/>
    </dgm:pt>
  </dgm:ptLst>
  <dgm:cxnLst>
    <dgm:cxn modelId="{2303B761-FC06-FC45-B26B-38A038189E00}" srcId="{CC050558-A05D-2741-AABF-D57A847FC2ED}" destId="{9E2B9BBF-CDB4-034F-8CD8-696E9D104681}" srcOrd="1" destOrd="0" parTransId="{BED78B08-B467-554A-BD92-D6A987478C3E}" sibTransId="{AA3D740B-5526-024B-910E-40EDB458881B}"/>
    <dgm:cxn modelId="{26CDB062-E71E-9F45-A875-304560443B2D}" type="presOf" srcId="{9E2B9BBF-CDB4-034F-8CD8-696E9D104681}" destId="{F3723F43-A201-2841-9141-969C8708C71A}" srcOrd="0" destOrd="0" presId="urn:microsoft.com/office/officeart/2005/8/layout/pyramid2"/>
    <dgm:cxn modelId="{A799E78B-5E05-EE46-8DA4-E48F9777CA01}" srcId="{CC050558-A05D-2741-AABF-D57A847FC2ED}" destId="{A15985E3-EAE8-D54E-96D2-6C4F097D5E44}" srcOrd="0" destOrd="0" parTransId="{E30DB12E-C101-7B4B-BDAB-E3691A9EC05F}" sibTransId="{E2F3BD6A-3E6B-C94A-99B1-2D7807B4D8F7}"/>
    <dgm:cxn modelId="{D51B3D8C-C909-D043-B20B-9E430820303D}" type="presOf" srcId="{A15985E3-EAE8-D54E-96D2-6C4F097D5E44}" destId="{7394B2FF-9F95-7343-9742-6190086F7FEA}" srcOrd="0" destOrd="0" presId="urn:microsoft.com/office/officeart/2005/8/layout/pyramid2"/>
    <dgm:cxn modelId="{746529A9-AC9F-674E-954D-8D7A3E300FA8}" type="presOf" srcId="{CC050558-A05D-2741-AABF-D57A847FC2ED}" destId="{A455A051-1A74-4849-B6E1-A6A0A2E96191}" srcOrd="0" destOrd="0" presId="urn:microsoft.com/office/officeart/2005/8/layout/pyramid2"/>
    <dgm:cxn modelId="{E6E60C69-2CF5-4C44-9F0C-39F5B0FF4E6C}" type="presParOf" srcId="{A455A051-1A74-4849-B6E1-A6A0A2E96191}" destId="{B755B547-0F79-984E-A8C1-569195E66E1F}" srcOrd="0" destOrd="0" presId="urn:microsoft.com/office/officeart/2005/8/layout/pyramid2"/>
    <dgm:cxn modelId="{112B762F-3398-7A41-9356-B33E1B2BE31F}" type="presParOf" srcId="{A455A051-1A74-4849-B6E1-A6A0A2E96191}" destId="{82ACE25A-09B6-CD49-948D-2C66A8A098CC}" srcOrd="1" destOrd="0" presId="urn:microsoft.com/office/officeart/2005/8/layout/pyramid2"/>
    <dgm:cxn modelId="{C210EC05-882C-7947-A143-40D264B42334}" type="presParOf" srcId="{82ACE25A-09B6-CD49-948D-2C66A8A098CC}" destId="{7394B2FF-9F95-7343-9742-6190086F7FEA}" srcOrd="0" destOrd="0" presId="urn:microsoft.com/office/officeart/2005/8/layout/pyramid2"/>
    <dgm:cxn modelId="{6AC329FF-0F48-864B-9531-A16BDF340A7C}" type="presParOf" srcId="{82ACE25A-09B6-CD49-948D-2C66A8A098CC}" destId="{56F50F90-44D0-A24A-BEDD-E9883F262D3A}" srcOrd="1" destOrd="0" presId="urn:microsoft.com/office/officeart/2005/8/layout/pyramid2"/>
    <dgm:cxn modelId="{67300939-CB79-964F-B254-29B2B1CC3F46}" type="presParOf" srcId="{82ACE25A-09B6-CD49-948D-2C66A8A098CC}" destId="{F3723F43-A201-2841-9141-969C8708C71A}" srcOrd="2" destOrd="0" presId="urn:microsoft.com/office/officeart/2005/8/layout/pyramid2"/>
    <dgm:cxn modelId="{04D01907-4634-6045-969D-D0AA2DDF0831}" type="presParOf" srcId="{82ACE25A-09B6-CD49-948D-2C66A8A098CC}" destId="{C28A955D-2DE4-FF4C-875C-EB8E7C803717}" srcOrd="3"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050558-A05D-2741-AABF-D57A847FC2ED}" type="doc">
      <dgm:prSet loTypeId="urn:microsoft.com/office/officeart/2005/8/layout/pyramid2" loCatId="" qsTypeId="urn:microsoft.com/office/officeart/2005/8/quickstyle/simple1" qsCatId="simple" csTypeId="urn:microsoft.com/office/officeart/2005/8/colors/colorful2" csCatId="colorful" phldr="1"/>
      <dgm:spPr/>
    </dgm:pt>
    <dgm:pt modelId="{A15985E3-EAE8-D54E-96D2-6C4F097D5E44}">
      <dgm:prSet phldrT="[Text]"/>
      <dgm:spPr/>
      <dgm:t>
        <a:bodyPr/>
        <a:lstStyle/>
        <a:p>
          <a:r>
            <a:rPr lang="en-US" dirty="0"/>
            <a:t>MRP : Material Requirement Planning</a:t>
          </a:r>
        </a:p>
      </dgm:t>
    </dgm:pt>
    <dgm:pt modelId="{E30DB12E-C101-7B4B-BDAB-E3691A9EC05F}" type="parTrans" cxnId="{A799E78B-5E05-EE46-8DA4-E48F9777CA01}">
      <dgm:prSet/>
      <dgm:spPr/>
      <dgm:t>
        <a:bodyPr/>
        <a:lstStyle/>
        <a:p>
          <a:endParaRPr lang="en-US"/>
        </a:p>
      </dgm:t>
    </dgm:pt>
    <dgm:pt modelId="{E2F3BD6A-3E6B-C94A-99B1-2D7807B4D8F7}" type="sibTrans" cxnId="{A799E78B-5E05-EE46-8DA4-E48F9777CA01}">
      <dgm:prSet/>
      <dgm:spPr/>
      <dgm:t>
        <a:bodyPr/>
        <a:lstStyle/>
        <a:p>
          <a:endParaRPr lang="en-US"/>
        </a:p>
      </dgm:t>
    </dgm:pt>
    <dgm:pt modelId="{5450024D-EB15-8A41-9DA1-88C9E2D82DD9}">
      <dgm:prSet phldrT="[Text]"/>
      <dgm:spPr/>
      <dgm:t>
        <a:bodyPr/>
        <a:lstStyle/>
        <a:p>
          <a:r>
            <a:rPr lang="en-US" dirty="0"/>
            <a:t>Correct Closing Qnty is known</a:t>
          </a:r>
        </a:p>
      </dgm:t>
    </dgm:pt>
    <dgm:pt modelId="{AD671EF9-31B1-2742-957E-4E7933B63D24}" type="parTrans" cxnId="{BF6DEAE7-ECFC-4648-ACAE-AD501000BC14}">
      <dgm:prSet/>
      <dgm:spPr/>
    </dgm:pt>
    <dgm:pt modelId="{74C2F22E-9C2A-8A4B-B221-8BB0406F81F3}" type="sibTrans" cxnId="{BF6DEAE7-ECFC-4648-ACAE-AD501000BC14}">
      <dgm:prSet/>
      <dgm:spPr/>
    </dgm:pt>
    <dgm:pt modelId="{A455A051-1A74-4849-B6E1-A6A0A2E96191}" type="pres">
      <dgm:prSet presAssocID="{CC050558-A05D-2741-AABF-D57A847FC2ED}" presName="compositeShape" presStyleCnt="0">
        <dgm:presLayoutVars>
          <dgm:dir/>
          <dgm:resizeHandles/>
        </dgm:presLayoutVars>
      </dgm:prSet>
      <dgm:spPr/>
    </dgm:pt>
    <dgm:pt modelId="{B755B547-0F79-984E-A8C1-569195E66E1F}" type="pres">
      <dgm:prSet presAssocID="{CC050558-A05D-2741-AABF-D57A847FC2ED}" presName="pyramid" presStyleLbl="node1" presStyleIdx="0" presStyleCnt="1"/>
      <dgm:spPr/>
    </dgm:pt>
    <dgm:pt modelId="{82ACE25A-09B6-CD49-948D-2C66A8A098CC}" type="pres">
      <dgm:prSet presAssocID="{CC050558-A05D-2741-AABF-D57A847FC2ED}" presName="theList" presStyleCnt="0"/>
      <dgm:spPr/>
    </dgm:pt>
    <dgm:pt modelId="{7394B2FF-9F95-7343-9742-6190086F7FEA}" type="pres">
      <dgm:prSet presAssocID="{A15985E3-EAE8-D54E-96D2-6C4F097D5E44}" presName="aNode" presStyleLbl="fgAcc1" presStyleIdx="0" presStyleCnt="2">
        <dgm:presLayoutVars>
          <dgm:bulletEnabled val="1"/>
        </dgm:presLayoutVars>
      </dgm:prSet>
      <dgm:spPr/>
    </dgm:pt>
    <dgm:pt modelId="{56F50F90-44D0-A24A-BEDD-E9883F262D3A}" type="pres">
      <dgm:prSet presAssocID="{A15985E3-EAE8-D54E-96D2-6C4F097D5E44}" presName="aSpace" presStyleCnt="0"/>
      <dgm:spPr/>
    </dgm:pt>
    <dgm:pt modelId="{367034BC-30F6-C34E-8CDB-C0ED2DBB49EF}" type="pres">
      <dgm:prSet presAssocID="{5450024D-EB15-8A41-9DA1-88C9E2D82DD9}" presName="aNode" presStyleLbl="fgAcc1" presStyleIdx="1" presStyleCnt="2">
        <dgm:presLayoutVars>
          <dgm:bulletEnabled val="1"/>
        </dgm:presLayoutVars>
      </dgm:prSet>
      <dgm:spPr/>
    </dgm:pt>
    <dgm:pt modelId="{661D2880-8AB2-784E-A7B1-B3BF667CC282}" type="pres">
      <dgm:prSet presAssocID="{5450024D-EB15-8A41-9DA1-88C9E2D82DD9}" presName="aSpace" presStyleCnt="0"/>
      <dgm:spPr/>
    </dgm:pt>
  </dgm:ptLst>
  <dgm:cxnLst>
    <dgm:cxn modelId="{11C4C818-4167-334F-A05B-E4A0C30D40B5}" type="presOf" srcId="{5450024D-EB15-8A41-9DA1-88C9E2D82DD9}" destId="{367034BC-30F6-C34E-8CDB-C0ED2DBB49EF}" srcOrd="0" destOrd="0" presId="urn:microsoft.com/office/officeart/2005/8/layout/pyramid2"/>
    <dgm:cxn modelId="{A799E78B-5E05-EE46-8DA4-E48F9777CA01}" srcId="{CC050558-A05D-2741-AABF-D57A847FC2ED}" destId="{A15985E3-EAE8-D54E-96D2-6C4F097D5E44}" srcOrd="0" destOrd="0" parTransId="{E30DB12E-C101-7B4B-BDAB-E3691A9EC05F}" sibTransId="{E2F3BD6A-3E6B-C94A-99B1-2D7807B4D8F7}"/>
    <dgm:cxn modelId="{D51B3D8C-C909-D043-B20B-9E430820303D}" type="presOf" srcId="{A15985E3-EAE8-D54E-96D2-6C4F097D5E44}" destId="{7394B2FF-9F95-7343-9742-6190086F7FEA}" srcOrd="0" destOrd="0" presId="urn:microsoft.com/office/officeart/2005/8/layout/pyramid2"/>
    <dgm:cxn modelId="{746529A9-AC9F-674E-954D-8D7A3E300FA8}" type="presOf" srcId="{CC050558-A05D-2741-AABF-D57A847FC2ED}" destId="{A455A051-1A74-4849-B6E1-A6A0A2E96191}" srcOrd="0" destOrd="0" presId="urn:microsoft.com/office/officeart/2005/8/layout/pyramid2"/>
    <dgm:cxn modelId="{BF6DEAE7-ECFC-4648-ACAE-AD501000BC14}" srcId="{CC050558-A05D-2741-AABF-D57A847FC2ED}" destId="{5450024D-EB15-8A41-9DA1-88C9E2D82DD9}" srcOrd="1" destOrd="0" parTransId="{AD671EF9-31B1-2742-957E-4E7933B63D24}" sibTransId="{74C2F22E-9C2A-8A4B-B221-8BB0406F81F3}"/>
    <dgm:cxn modelId="{E6E60C69-2CF5-4C44-9F0C-39F5B0FF4E6C}" type="presParOf" srcId="{A455A051-1A74-4849-B6E1-A6A0A2E96191}" destId="{B755B547-0F79-984E-A8C1-569195E66E1F}" srcOrd="0" destOrd="0" presId="urn:microsoft.com/office/officeart/2005/8/layout/pyramid2"/>
    <dgm:cxn modelId="{112B762F-3398-7A41-9356-B33E1B2BE31F}" type="presParOf" srcId="{A455A051-1A74-4849-B6E1-A6A0A2E96191}" destId="{82ACE25A-09B6-CD49-948D-2C66A8A098CC}" srcOrd="1" destOrd="0" presId="urn:microsoft.com/office/officeart/2005/8/layout/pyramid2"/>
    <dgm:cxn modelId="{C210EC05-882C-7947-A143-40D264B42334}" type="presParOf" srcId="{82ACE25A-09B6-CD49-948D-2C66A8A098CC}" destId="{7394B2FF-9F95-7343-9742-6190086F7FEA}" srcOrd="0" destOrd="0" presId="urn:microsoft.com/office/officeart/2005/8/layout/pyramid2"/>
    <dgm:cxn modelId="{6AC329FF-0F48-864B-9531-A16BDF340A7C}" type="presParOf" srcId="{82ACE25A-09B6-CD49-948D-2C66A8A098CC}" destId="{56F50F90-44D0-A24A-BEDD-E9883F262D3A}" srcOrd="1" destOrd="0" presId="urn:microsoft.com/office/officeart/2005/8/layout/pyramid2"/>
    <dgm:cxn modelId="{FFEAD0BD-32B0-C547-84C6-FA50AF5F8902}" type="presParOf" srcId="{82ACE25A-09B6-CD49-948D-2C66A8A098CC}" destId="{367034BC-30F6-C34E-8CDB-C0ED2DBB49EF}" srcOrd="2" destOrd="0" presId="urn:microsoft.com/office/officeart/2005/8/layout/pyramid2"/>
    <dgm:cxn modelId="{CFE38611-6E00-E64D-B26B-AD333AA082DA}" type="presParOf" srcId="{82ACE25A-09B6-CD49-948D-2C66A8A098CC}" destId="{661D2880-8AB2-784E-A7B1-B3BF667CC282}" srcOrd="3"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C050558-A05D-2741-AABF-D57A847FC2ED}" type="doc">
      <dgm:prSet loTypeId="urn:microsoft.com/office/officeart/2005/8/layout/arrow1" loCatId="" qsTypeId="urn:microsoft.com/office/officeart/2005/8/quickstyle/simple1" qsCatId="simple" csTypeId="urn:microsoft.com/office/officeart/2005/8/colors/colorful4" csCatId="colorful" phldr="1"/>
      <dgm:spPr/>
    </dgm:pt>
    <dgm:pt modelId="{A15985E3-EAE8-D54E-96D2-6C4F097D5E44}">
      <dgm:prSet phldrT="[Text]"/>
      <dgm:spPr/>
      <dgm:t>
        <a:bodyPr/>
        <a:lstStyle/>
        <a:p>
          <a:r>
            <a:rPr lang="en-US" dirty="0"/>
            <a:t>No</a:t>
          </a:r>
        </a:p>
      </dgm:t>
    </dgm:pt>
    <dgm:pt modelId="{E30DB12E-C101-7B4B-BDAB-E3691A9EC05F}" type="parTrans" cxnId="{A799E78B-5E05-EE46-8DA4-E48F9777CA01}">
      <dgm:prSet/>
      <dgm:spPr/>
      <dgm:t>
        <a:bodyPr/>
        <a:lstStyle/>
        <a:p>
          <a:endParaRPr lang="en-US"/>
        </a:p>
      </dgm:t>
    </dgm:pt>
    <dgm:pt modelId="{E2F3BD6A-3E6B-C94A-99B1-2D7807B4D8F7}" type="sibTrans" cxnId="{A799E78B-5E05-EE46-8DA4-E48F9777CA01}">
      <dgm:prSet/>
      <dgm:spPr/>
      <dgm:t>
        <a:bodyPr/>
        <a:lstStyle/>
        <a:p>
          <a:endParaRPr lang="en-US"/>
        </a:p>
      </dgm:t>
    </dgm:pt>
    <dgm:pt modelId="{6502F2D8-6B8F-D64E-BCE8-DE6D20C7F6D4}">
      <dgm:prSet phldrT="[Text]"/>
      <dgm:spPr/>
      <dgm:t>
        <a:bodyPr/>
        <a:lstStyle/>
        <a:p>
          <a:r>
            <a:rPr lang="en-US"/>
            <a:t>That </a:t>
          </a:r>
          <a:r>
            <a:rPr lang="en-US" dirty="0"/>
            <a:t>is not so</a:t>
          </a:r>
        </a:p>
      </dgm:t>
    </dgm:pt>
    <dgm:pt modelId="{60573A73-EE8A-0346-8303-6F19D10C735A}" type="parTrans" cxnId="{1CE62736-398E-CA46-82B5-AB8E5791FFEC}">
      <dgm:prSet/>
      <dgm:spPr/>
      <dgm:t>
        <a:bodyPr/>
        <a:lstStyle/>
        <a:p>
          <a:endParaRPr lang="en-US"/>
        </a:p>
      </dgm:t>
    </dgm:pt>
    <dgm:pt modelId="{B5C5FAF6-EEFC-C546-9D31-70E376B177BD}" type="sibTrans" cxnId="{1CE62736-398E-CA46-82B5-AB8E5791FFEC}">
      <dgm:prSet/>
      <dgm:spPr/>
      <dgm:t>
        <a:bodyPr/>
        <a:lstStyle/>
        <a:p>
          <a:endParaRPr lang="en-US"/>
        </a:p>
      </dgm:t>
    </dgm:pt>
    <dgm:pt modelId="{AA0FAC19-B0B4-ED4A-857F-C22C85AB31A6}" type="pres">
      <dgm:prSet presAssocID="{CC050558-A05D-2741-AABF-D57A847FC2ED}" presName="cycle" presStyleCnt="0">
        <dgm:presLayoutVars>
          <dgm:dir/>
          <dgm:resizeHandles val="exact"/>
        </dgm:presLayoutVars>
      </dgm:prSet>
      <dgm:spPr/>
    </dgm:pt>
    <dgm:pt modelId="{6AA82BA7-5B73-614F-9002-2BFBE576CA7A}" type="pres">
      <dgm:prSet presAssocID="{A15985E3-EAE8-D54E-96D2-6C4F097D5E44}" presName="arrow" presStyleLbl="node1" presStyleIdx="0" presStyleCnt="2">
        <dgm:presLayoutVars>
          <dgm:bulletEnabled val="1"/>
        </dgm:presLayoutVars>
      </dgm:prSet>
      <dgm:spPr/>
    </dgm:pt>
    <dgm:pt modelId="{6EC90F88-D72D-BA49-BA24-CD816A310753}" type="pres">
      <dgm:prSet presAssocID="{6502F2D8-6B8F-D64E-BCE8-DE6D20C7F6D4}" presName="arrow" presStyleLbl="node1" presStyleIdx="1" presStyleCnt="2">
        <dgm:presLayoutVars>
          <dgm:bulletEnabled val="1"/>
        </dgm:presLayoutVars>
      </dgm:prSet>
      <dgm:spPr/>
    </dgm:pt>
  </dgm:ptLst>
  <dgm:cxnLst>
    <dgm:cxn modelId="{40B8E226-EA9D-5B49-8CD2-683C553DDE91}" type="presOf" srcId="{6502F2D8-6B8F-D64E-BCE8-DE6D20C7F6D4}" destId="{6EC90F88-D72D-BA49-BA24-CD816A310753}" srcOrd="0" destOrd="0" presId="urn:microsoft.com/office/officeart/2005/8/layout/arrow1"/>
    <dgm:cxn modelId="{65192436-1F5D-F44C-BCD0-28157352F90F}" type="presOf" srcId="{CC050558-A05D-2741-AABF-D57A847FC2ED}" destId="{AA0FAC19-B0B4-ED4A-857F-C22C85AB31A6}" srcOrd="0" destOrd="0" presId="urn:microsoft.com/office/officeart/2005/8/layout/arrow1"/>
    <dgm:cxn modelId="{1CE62736-398E-CA46-82B5-AB8E5791FFEC}" srcId="{CC050558-A05D-2741-AABF-D57A847FC2ED}" destId="{6502F2D8-6B8F-D64E-BCE8-DE6D20C7F6D4}" srcOrd="1" destOrd="0" parTransId="{60573A73-EE8A-0346-8303-6F19D10C735A}" sibTransId="{B5C5FAF6-EEFC-C546-9D31-70E376B177BD}"/>
    <dgm:cxn modelId="{A799E78B-5E05-EE46-8DA4-E48F9777CA01}" srcId="{CC050558-A05D-2741-AABF-D57A847FC2ED}" destId="{A15985E3-EAE8-D54E-96D2-6C4F097D5E44}" srcOrd="0" destOrd="0" parTransId="{E30DB12E-C101-7B4B-BDAB-E3691A9EC05F}" sibTransId="{E2F3BD6A-3E6B-C94A-99B1-2D7807B4D8F7}"/>
    <dgm:cxn modelId="{66D852EB-37C1-DF4A-8938-6BB376A7583D}" type="presOf" srcId="{A15985E3-EAE8-D54E-96D2-6C4F097D5E44}" destId="{6AA82BA7-5B73-614F-9002-2BFBE576CA7A}" srcOrd="0" destOrd="0" presId="urn:microsoft.com/office/officeart/2005/8/layout/arrow1"/>
    <dgm:cxn modelId="{0B229BB4-3382-974B-9060-13A1EC6B0522}" type="presParOf" srcId="{AA0FAC19-B0B4-ED4A-857F-C22C85AB31A6}" destId="{6AA82BA7-5B73-614F-9002-2BFBE576CA7A}" srcOrd="0" destOrd="0" presId="urn:microsoft.com/office/officeart/2005/8/layout/arrow1"/>
    <dgm:cxn modelId="{BE68AA7F-E10D-D944-B6DC-EAC14BAEDDB3}" type="presParOf" srcId="{AA0FAC19-B0B4-ED4A-857F-C22C85AB31A6}" destId="{6EC90F88-D72D-BA49-BA24-CD816A310753}" srcOrd="1" destOrd="0" presId="urn:microsoft.com/office/officeart/2005/8/layout/arrow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6DF322C-1579-1046-9C6A-C284A4667202}" type="doc">
      <dgm:prSet loTypeId="urn:microsoft.com/office/officeart/2005/8/layout/pyramid2" loCatId="" qsTypeId="urn:microsoft.com/office/officeart/2005/8/quickstyle/simple3" qsCatId="simple" csTypeId="urn:microsoft.com/office/officeart/2005/8/colors/colorful4" csCatId="colorful" phldr="1"/>
      <dgm:spPr/>
    </dgm:pt>
    <dgm:pt modelId="{C9A8B88A-5AF3-CA4B-9F6F-82A4ED4D081B}">
      <dgm:prSet phldrT="[Text]"/>
      <dgm:spPr/>
      <dgm:t>
        <a:bodyPr/>
        <a:lstStyle/>
        <a:p>
          <a:r>
            <a:rPr lang="en-US" dirty="0"/>
            <a:t>Redo from start</a:t>
          </a:r>
        </a:p>
      </dgm:t>
    </dgm:pt>
    <dgm:pt modelId="{F9B8ADFD-7503-684E-A296-28C56638EEC3}" type="parTrans" cxnId="{F48F8C35-A1DC-2F42-A700-EAE18572D553}">
      <dgm:prSet/>
      <dgm:spPr/>
      <dgm:t>
        <a:bodyPr/>
        <a:lstStyle/>
        <a:p>
          <a:endParaRPr lang="en-US"/>
        </a:p>
      </dgm:t>
    </dgm:pt>
    <dgm:pt modelId="{BBE63DBC-669A-024F-AFBB-67FD627A397B}" type="sibTrans" cxnId="{F48F8C35-A1DC-2F42-A700-EAE18572D553}">
      <dgm:prSet/>
      <dgm:spPr/>
      <dgm:t>
        <a:bodyPr/>
        <a:lstStyle/>
        <a:p>
          <a:endParaRPr lang="en-US"/>
        </a:p>
      </dgm:t>
    </dgm:pt>
    <dgm:pt modelId="{144BE6A0-B55A-8C48-9910-AD18B937CC0F}">
      <dgm:prSet phldrT="[Text]"/>
      <dgm:spPr/>
      <dgm:t>
        <a:bodyPr/>
        <a:lstStyle/>
        <a:p>
          <a:r>
            <a:rPr lang="en-US" dirty="0"/>
            <a:t>recount</a:t>
          </a:r>
        </a:p>
      </dgm:t>
    </dgm:pt>
    <dgm:pt modelId="{67E46E72-25ED-184A-9E4A-B764E5C381B4}" type="parTrans" cxnId="{B1C8B121-6DB0-184B-B99F-70DCBD8160FD}">
      <dgm:prSet/>
      <dgm:spPr/>
    </dgm:pt>
    <dgm:pt modelId="{9226681C-6B1C-DC49-B1FF-80BD2D1A2567}" type="sibTrans" cxnId="{B1C8B121-6DB0-184B-B99F-70DCBD8160FD}">
      <dgm:prSet/>
      <dgm:spPr/>
    </dgm:pt>
    <dgm:pt modelId="{C4C421E3-71AD-AE43-81AD-5BA811C313E1}">
      <dgm:prSet phldrT="[Text]"/>
      <dgm:spPr/>
      <dgm:t>
        <a:bodyPr/>
        <a:lstStyle/>
        <a:p>
          <a:r>
            <a:rPr lang="en-US" dirty="0"/>
            <a:t>re upload</a:t>
          </a:r>
        </a:p>
      </dgm:t>
    </dgm:pt>
    <dgm:pt modelId="{B30C082A-BC1E-1F44-91D6-EBC29008C8D4}" type="parTrans" cxnId="{6F3E8E59-6B44-FC4F-81BE-321E9DAB1569}">
      <dgm:prSet/>
      <dgm:spPr/>
    </dgm:pt>
    <dgm:pt modelId="{AF121FFB-7857-E74B-9A5E-1E5E6740ECE4}" type="sibTrans" cxnId="{6F3E8E59-6B44-FC4F-81BE-321E9DAB1569}">
      <dgm:prSet/>
      <dgm:spPr/>
    </dgm:pt>
    <dgm:pt modelId="{EBB216F0-B950-2647-803E-863063CDCE6C}">
      <dgm:prSet phldrT="[Text]"/>
      <dgm:spPr/>
      <dgm:t>
        <a:bodyPr/>
        <a:lstStyle/>
        <a:p>
          <a:r>
            <a:rPr lang="en-US" dirty="0"/>
            <a:t>ignore the Past</a:t>
          </a:r>
        </a:p>
      </dgm:t>
    </dgm:pt>
    <dgm:pt modelId="{01FD2B26-E456-6C43-AF82-2D2182821A35}" type="parTrans" cxnId="{BD7EF63E-5AD2-8A4A-8C55-342082FEC56A}">
      <dgm:prSet/>
      <dgm:spPr/>
    </dgm:pt>
    <dgm:pt modelId="{47E57C18-D65E-7B4E-A612-09D6AE2D97CA}" type="sibTrans" cxnId="{BD7EF63E-5AD2-8A4A-8C55-342082FEC56A}">
      <dgm:prSet/>
      <dgm:spPr/>
    </dgm:pt>
    <dgm:pt modelId="{A13BE053-E224-4147-8E60-48E6990FEC2B}">
      <dgm:prSet phldrT="[Text]"/>
      <dgm:spPr/>
      <dgm:t>
        <a:bodyPr/>
        <a:lstStyle/>
        <a:p>
          <a:r>
            <a:rPr lang="en-US" dirty="0"/>
            <a:t>Restart reel system</a:t>
          </a:r>
        </a:p>
      </dgm:t>
    </dgm:pt>
    <dgm:pt modelId="{131E9E41-4B71-B74C-9655-694BF6A64C69}" type="parTrans" cxnId="{BA2D5A9F-ABF0-7E43-A2C6-37CACB318C63}">
      <dgm:prSet/>
      <dgm:spPr/>
    </dgm:pt>
    <dgm:pt modelId="{F1A228C9-8CD7-444C-99AF-DA26620EE250}" type="sibTrans" cxnId="{BA2D5A9F-ABF0-7E43-A2C6-37CACB318C63}">
      <dgm:prSet/>
      <dgm:spPr/>
    </dgm:pt>
    <dgm:pt modelId="{328FF0B1-94EC-F544-82E6-26613A48B7B3}" type="pres">
      <dgm:prSet presAssocID="{E6DF322C-1579-1046-9C6A-C284A4667202}" presName="compositeShape" presStyleCnt="0">
        <dgm:presLayoutVars>
          <dgm:dir/>
          <dgm:resizeHandles/>
        </dgm:presLayoutVars>
      </dgm:prSet>
      <dgm:spPr/>
    </dgm:pt>
    <dgm:pt modelId="{C20CDDEE-61E6-9542-B5CE-8E1A2AA86814}" type="pres">
      <dgm:prSet presAssocID="{E6DF322C-1579-1046-9C6A-C284A4667202}" presName="pyramid" presStyleLbl="node1" presStyleIdx="0" presStyleCnt="1"/>
      <dgm:spPr/>
    </dgm:pt>
    <dgm:pt modelId="{11DB69EF-13F9-444D-8144-946C5739B97B}" type="pres">
      <dgm:prSet presAssocID="{E6DF322C-1579-1046-9C6A-C284A4667202}" presName="theList" presStyleCnt="0"/>
      <dgm:spPr/>
    </dgm:pt>
    <dgm:pt modelId="{F4DCAA35-D458-DD4A-A496-81CA8E397FF2}" type="pres">
      <dgm:prSet presAssocID="{C9A8B88A-5AF3-CA4B-9F6F-82A4ED4D081B}" presName="aNode" presStyleLbl="fgAcc1" presStyleIdx="0" presStyleCnt="5">
        <dgm:presLayoutVars>
          <dgm:bulletEnabled val="1"/>
        </dgm:presLayoutVars>
      </dgm:prSet>
      <dgm:spPr/>
    </dgm:pt>
    <dgm:pt modelId="{8523FF9A-6A03-F744-8FFB-CFB682475FD4}" type="pres">
      <dgm:prSet presAssocID="{C9A8B88A-5AF3-CA4B-9F6F-82A4ED4D081B}" presName="aSpace" presStyleCnt="0"/>
      <dgm:spPr/>
    </dgm:pt>
    <dgm:pt modelId="{FB099E87-2D79-7846-80A4-2508B86392E0}" type="pres">
      <dgm:prSet presAssocID="{144BE6A0-B55A-8C48-9910-AD18B937CC0F}" presName="aNode" presStyleLbl="fgAcc1" presStyleIdx="1" presStyleCnt="5">
        <dgm:presLayoutVars>
          <dgm:bulletEnabled val="1"/>
        </dgm:presLayoutVars>
      </dgm:prSet>
      <dgm:spPr/>
    </dgm:pt>
    <dgm:pt modelId="{800430DB-72C9-1B44-AA5D-4C15D58307EA}" type="pres">
      <dgm:prSet presAssocID="{144BE6A0-B55A-8C48-9910-AD18B937CC0F}" presName="aSpace" presStyleCnt="0"/>
      <dgm:spPr/>
    </dgm:pt>
    <dgm:pt modelId="{F9F0B93E-0A95-C847-A15D-85C4EFFDCE3C}" type="pres">
      <dgm:prSet presAssocID="{C4C421E3-71AD-AE43-81AD-5BA811C313E1}" presName="aNode" presStyleLbl="fgAcc1" presStyleIdx="2" presStyleCnt="5">
        <dgm:presLayoutVars>
          <dgm:bulletEnabled val="1"/>
        </dgm:presLayoutVars>
      </dgm:prSet>
      <dgm:spPr/>
    </dgm:pt>
    <dgm:pt modelId="{0967D049-5FF2-9C49-8C40-6F2AA0B9D5FC}" type="pres">
      <dgm:prSet presAssocID="{C4C421E3-71AD-AE43-81AD-5BA811C313E1}" presName="aSpace" presStyleCnt="0"/>
      <dgm:spPr/>
    </dgm:pt>
    <dgm:pt modelId="{10CEED90-C859-184C-89A6-FC1A0015193C}" type="pres">
      <dgm:prSet presAssocID="{EBB216F0-B950-2647-803E-863063CDCE6C}" presName="aNode" presStyleLbl="fgAcc1" presStyleIdx="3" presStyleCnt="5">
        <dgm:presLayoutVars>
          <dgm:bulletEnabled val="1"/>
        </dgm:presLayoutVars>
      </dgm:prSet>
      <dgm:spPr/>
    </dgm:pt>
    <dgm:pt modelId="{9CB4EF42-3923-964E-A90C-9C444AEA0851}" type="pres">
      <dgm:prSet presAssocID="{EBB216F0-B950-2647-803E-863063CDCE6C}" presName="aSpace" presStyleCnt="0"/>
      <dgm:spPr/>
    </dgm:pt>
    <dgm:pt modelId="{7329000B-EFE7-8844-9C24-84DD9168D5B0}" type="pres">
      <dgm:prSet presAssocID="{A13BE053-E224-4147-8E60-48E6990FEC2B}" presName="aNode" presStyleLbl="fgAcc1" presStyleIdx="4" presStyleCnt="5">
        <dgm:presLayoutVars>
          <dgm:bulletEnabled val="1"/>
        </dgm:presLayoutVars>
      </dgm:prSet>
      <dgm:spPr/>
    </dgm:pt>
    <dgm:pt modelId="{747B4C1A-D961-544C-852F-557570ECA487}" type="pres">
      <dgm:prSet presAssocID="{A13BE053-E224-4147-8E60-48E6990FEC2B}" presName="aSpace" presStyleCnt="0"/>
      <dgm:spPr/>
    </dgm:pt>
  </dgm:ptLst>
  <dgm:cxnLst>
    <dgm:cxn modelId="{F05E470B-7D76-3A4F-BE47-64B324C1C884}" type="presOf" srcId="{144BE6A0-B55A-8C48-9910-AD18B937CC0F}" destId="{FB099E87-2D79-7846-80A4-2508B86392E0}" srcOrd="0" destOrd="0" presId="urn:microsoft.com/office/officeart/2005/8/layout/pyramid2"/>
    <dgm:cxn modelId="{5D07771B-7907-5142-8487-95369FD8E7A7}" type="presOf" srcId="{C9A8B88A-5AF3-CA4B-9F6F-82A4ED4D081B}" destId="{F4DCAA35-D458-DD4A-A496-81CA8E397FF2}" srcOrd="0" destOrd="0" presId="urn:microsoft.com/office/officeart/2005/8/layout/pyramid2"/>
    <dgm:cxn modelId="{B1C8B121-6DB0-184B-B99F-70DCBD8160FD}" srcId="{E6DF322C-1579-1046-9C6A-C284A4667202}" destId="{144BE6A0-B55A-8C48-9910-AD18B937CC0F}" srcOrd="1" destOrd="0" parTransId="{67E46E72-25ED-184A-9E4A-B764E5C381B4}" sibTransId="{9226681C-6B1C-DC49-B1FF-80BD2D1A2567}"/>
    <dgm:cxn modelId="{F48F8C35-A1DC-2F42-A700-EAE18572D553}" srcId="{E6DF322C-1579-1046-9C6A-C284A4667202}" destId="{C9A8B88A-5AF3-CA4B-9F6F-82A4ED4D081B}" srcOrd="0" destOrd="0" parTransId="{F9B8ADFD-7503-684E-A296-28C56638EEC3}" sibTransId="{BBE63DBC-669A-024F-AFBB-67FD627A397B}"/>
    <dgm:cxn modelId="{BD7EF63E-5AD2-8A4A-8C55-342082FEC56A}" srcId="{E6DF322C-1579-1046-9C6A-C284A4667202}" destId="{EBB216F0-B950-2647-803E-863063CDCE6C}" srcOrd="3" destOrd="0" parTransId="{01FD2B26-E456-6C43-AF82-2D2182821A35}" sibTransId="{47E57C18-D65E-7B4E-A612-09D6AE2D97CA}"/>
    <dgm:cxn modelId="{6F3E8E59-6B44-FC4F-81BE-321E9DAB1569}" srcId="{E6DF322C-1579-1046-9C6A-C284A4667202}" destId="{C4C421E3-71AD-AE43-81AD-5BA811C313E1}" srcOrd="2" destOrd="0" parTransId="{B30C082A-BC1E-1F44-91D6-EBC29008C8D4}" sibTransId="{AF121FFB-7857-E74B-9A5E-1E5E6740ECE4}"/>
    <dgm:cxn modelId="{187E2883-6DA7-CE42-8C4F-82AEFF855B8B}" type="presOf" srcId="{A13BE053-E224-4147-8E60-48E6990FEC2B}" destId="{7329000B-EFE7-8844-9C24-84DD9168D5B0}" srcOrd="0" destOrd="0" presId="urn:microsoft.com/office/officeart/2005/8/layout/pyramid2"/>
    <dgm:cxn modelId="{BA2D5A9F-ABF0-7E43-A2C6-37CACB318C63}" srcId="{E6DF322C-1579-1046-9C6A-C284A4667202}" destId="{A13BE053-E224-4147-8E60-48E6990FEC2B}" srcOrd="4" destOrd="0" parTransId="{131E9E41-4B71-B74C-9655-694BF6A64C69}" sibTransId="{F1A228C9-8CD7-444C-99AF-DA26620EE250}"/>
    <dgm:cxn modelId="{F0122BBD-93EE-7A4E-A8EA-58F28AD93AB3}" type="presOf" srcId="{EBB216F0-B950-2647-803E-863063CDCE6C}" destId="{10CEED90-C859-184C-89A6-FC1A0015193C}" srcOrd="0" destOrd="0" presId="urn:microsoft.com/office/officeart/2005/8/layout/pyramid2"/>
    <dgm:cxn modelId="{7650A6DE-A8F5-8A44-8F80-E6239CA51E21}" type="presOf" srcId="{E6DF322C-1579-1046-9C6A-C284A4667202}" destId="{328FF0B1-94EC-F544-82E6-26613A48B7B3}" srcOrd="0" destOrd="0" presId="urn:microsoft.com/office/officeart/2005/8/layout/pyramid2"/>
    <dgm:cxn modelId="{25A5A9E9-E718-E849-BEA8-6A96F2E5B15B}" type="presOf" srcId="{C4C421E3-71AD-AE43-81AD-5BA811C313E1}" destId="{F9F0B93E-0A95-C847-A15D-85C4EFFDCE3C}" srcOrd="0" destOrd="0" presId="urn:microsoft.com/office/officeart/2005/8/layout/pyramid2"/>
    <dgm:cxn modelId="{303D7D68-A487-F94B-9416-2B05E52A6ED5}" type="presParOf" srcId="{328FF0B1-94EC-F544-82E6-26613A48B7B3}" destId="{C20CDDEE-61E6-9542-B5CE-8E1A2AA86814}" srcOrd="0" destOrd="0" presId="urn:microsoft.com/office/officeart/2005/8/layout/pyramid2"/>
    <dgm:cxn modelId="{E2C967A8-3A0E-D241-8F61-E814EA3B52F6}" type="presParOf" srcId="{328FF0B1-94EC-F544-82E6-26613A48B7B3}" destId="{11DB69EF-13F9-444D-8144-946C5739B97B}" srcOrd="1" destOrd="0" presId="urn:microsoft.com/office/officeart/2005/8/layout/pyramid2"/>
    <dgm:cxn modelId="{B7FB5AA2-1F9C-784C-BDA2-26DCE78354AE}" type="presParOf" srcId="{11DB69EF-13F9-444D-8144-946C5739B97B}" destId="{F4DCAA35-D458-DD4A-A496-81CA8E397FF2}" srcOrd="0" destOrd="0" presId="urn:microsoft.com/office/officeart/2005/8/layout/pyramid2"/>
    <dgm:cxn modelId="{BA579A54-20D3-4746-802B-0BC97D92AF47}" type="presParOf" srcId="{11DB69EF-13F9-444D-8144-946C5739B97B}" destId="{8523FF9A-6A03-F744-8FFB-CFB682475FD4}" srcOrd="1" destOrd="0" presId="urn:microsoft.com/office/officeart/2005/8/layout/pyramid2"/>
    <dgm:cxn modelId="{0B1ACAF3-C73C-8343-85A2-6C250A1DE9B7}" type="presParOf" srcId="{11DB69EF-13F9-444D-8144-946C5739B97B}" destId="{FB099E87-2D79-7846-80A4-2508B86392E0}" srcOrd="2" destOrd="0" presId="urn:microsoft.com/office/officeart/2005/8/layout/pyramid2"/>
    <dgm:cxn modelId="{C16F4BC6-E277-4246-9B82-2BAB8CD0E6DB}" type="presParOf" srcId="{11DB69EF-13F9-444D-8144-946C5739B97B}" destId="{800430DB-72C9-1B44-AA5D-4C15D58307EA}" srcOrd="3" destOrd="0" presId="urn:microsoft.com/office/officeart/2005/8/layout/pyramid2"/>
    <dgm:cxn modelId="{0AC60391-324D-F448-B8FC-982B56F992A2}" type="presParOf" srcId="{11DB69EF-13F9-444D-8144-946C5739B97B}" destId="{F9F0B93E-0A95-C847-A15D-85C4EFFDCE3C}" srcOrd="4" destOrd="0" presId="urn:microsoft.com/office/officeart/2005/8/layout/pyramid2"/>
    <dgm:cxn modelId="{C89C0110-1682-2040-BD54-105203158DF4}" type="presParOf" srcId="{11DB69EF-13F9-444D-8144-946C5739B97B}" destId="{0967D049-5FF2-9C49-8C40-6F2AA0B9D5FC}" srcOrd="5" destOrd="0" presId="urn:microsoft.com/office/officeart/2005/8/layout/pyramid2"/>
    <dgm:cxn modelId="{23BB50FC-8012-C045-A848-691AB14F2CDC}" type="presParOf" srcId="{11DB69EF-13F9-444D-8144-946C5739B97B}" destId="{10CEED90-C859-184C-89A6-FC1A0015193C}" srcOrd="6" destOrd="0" presId="urn:microsoft.com/office/officeart/2005/8/layout/pyramid2"/>
    <dgm:cxn modelId="{B6903F5F-0AEB-0C46-A80F-83C40126F874}" type="presParOf" srcId="{11DB69EF-13F9-444D-8144-946C5739B97B}" destId="{9CB4EF42-3923-964E-A90C-9C444AEA0851}" srcOrd="7" destOrd="0" presId="urn:microsoft.com/office/officeart/2005/8/layout/pyramid2"/>
    <dgm:cxn modelId="{FDE93C09-BE5F-1C4F-A19A-75ECBD43582A}" type="presParOf" srcId="{11DB69EF-13F9-444D-8144-946C5739B97B}" destId="{7329000B-EFE7-8844-9C24-84DD9168D5B0}" srcOrd="8" destOrd="0" presId="urn:microsoft.com/office/officeart/2005/8/layout/pyramid2"/>
    <dgm:cxn modelId="{4EE5C875-4771-264D-A533-E8DF72A0C889}" type="presParOf" srcId="{11DB69EF-13F9-444D-8144-946C5739B97B}" destId="{747B4C1A-D961-544C-852F-557570ECA487}" srcOrd="9"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6DF322C-1579-1046-9C6A-C284A4667202}" type="doc">
      <dgm:prSet loTypeId="urn:microsoft.com/office/officeart/2005/8/layout/pyramid2" loCatId="" qsTypeId="urn:microsoft.com/office/officeart/2005/8/quickstyle/simple3" qsCatId="simple" csTypeId="urn:microsoft.com/office/officeart/2005/8/colors/colorful4" csCatId="colorful" phldr="1"/>
      <dgm:spPr/>
    </dgm:pt>
    <dgm:pt modelId="{C9A8B88A-5AF3-CA4B-9F6F-82A4ED4D081B}">
      <dgm:prSet phldrT="[Text]"/>
      <dgm:spPr/>
      <dgm:t>
        <a:bodyPr/>
        <a:lstStyle/>
        <a:p>
          <a:r>
            <a:rPr lang="en-US" dirty="0"/>
            <a:t>redo from start</a:t>
          </a:r>
        </a:p>
      </dgm:t>
    </dgm:pt>
    <dgm:pt modelId="{F9B8ADFD-7503-684E-A296-28C56638EEC3}" type="parTrans" cxnId="{F48F8C35-A1DC-2F42-A700-EAE18572D553}">
      <dgm:prSet/>
      <dgm:spPr/>
      <dgm:t>
        <a:bodyPr/>
        <a:lstStyle/>
        <a:p>
          <a:endParaRPr lang="en-US"/>
        </a:p>
      </dgm:t>
    </dgm:pt>
    <dgm:pt modelId="{BBE63DBC-669A-024F-AFBB-67FD627A397B}" type="sibTrans" cxnId="{F48F8C35-A1DC-2F42-A700-EAE18572D553}">
      <dgm:prSet/>
      <dgm:spPr/>
      <dgm:t>
        <a:bodyPr/>
        <a:lstStyle/>
        <a:p>
          <a:endParaRPr lang="en-US"/>
        </a:p>
      </dgm:t>
    </dgm:pt>
    <dgm:pt modelId="{144BE6A0-B55A-8C48-9910-AD18B937CC0F}">
      <dgm:prSet phldrT="[Text]"/>
      <dgm:spPr/>
      <dgm:t>
        <a:bodyPr/>
        <a:lstStyle/>
        <a:p>
          <a:r>
            <a:rPr lang="en-US" dirty="0"/>
            <a:t>recount</a:t>
          </a:r>
        </a:p>
      </dgm:t>
    </dgm:pt>
    <dgm:pt modelId="{67E46E72-25ED-184A-9E4A-B764E5C381B4}" type="parTrans" cxnId="{B1C8B121-6DB0-184B-B99F-70DCBD8160FD}">
      <dgm:prSet/>
      <dgm:spPr/>
    </dgm:pt>
    <dgm:pt modelId="{9226681C-6B1C-DC49-B1FF-80BD2D1A2567}" type="sibTrans" cxnId="{B1C8B121-6DB0-184B-B99F-70DCBD8160FD}">
      <dgm:prSet/>
      <dgm:spPr/>
    </dgm:pt>
    <dgm:pt modelId="{C4C421E3-71AD-AE43-81AD-5BA811C313E1}">
      <dgm:prSet phldrT="[Text]"/>
      <dgm:spPr/>
      <dgm:t>
        <a:bodyPr/>
        <a:lstStyle/>
        <a:p>
          <a:r>
            <a:rPr lang="en-US" dirty="0"/>
            <a:t>re upload</a:t>
          </a:r>
        </a:p>
      </dgm:t>
    </dgm:pt>
    <dgm:pt modelId="{B30C082A-BC1E-1F44-91D6-EBC29008C8D4}" type="parTrans" cxnId="{6F3E8E59-6B44-FC4F-81BE-321E9DAB1569}">
      <dgm:prSet/>
      <dgm:spPr/>
    </dgm:pt>
    <dgm:pt modelId="{AF121FFB-7857-E74B-9A5E-1E5E6740ECE4}" type="sibTrans" cxnId="{6F3E8E59-6B44-FC4F-81BE-321E9DAB1569}">
      <dgm:prSet/>
      <dgm:spPr/>
    </dgm:pt>
    <dgm:pt modelId="{EBB216F0-B950-2647-803E-863063CDCE6C}">
      <dgm:prSet phldrT="[Text]"/>
      <dgm:spPr/>
      <dgm:t>
        <a:bodyPr/>
        <a:lstStyle/>
        <a:p>
          <a:r>
            <a:rPr lang="en-US" dirty="0"/>
            <a:t>ignore the Past</a:t>
          </a:r>
        </a:p>
      </dgm:t>
    </dgm:pt>
    <dgm:pt modelId="{01FD2B26-E456-6C43-AF82-2D2182821A35}" type="parTrans" cxnId="{BD7EF63E-5AD2-8A4A-8C55-342082FEC56A}">
      <dgm:prSet/>
      <dgm:spPr/>
    </dgm:pt>
    <dgm:pt modelId="{47E57C18-D65E-7B4E-A612-09D6AE2D97CA}" type="sibTrans" cxnId="{BD7EF63E-5AD2-8A4A-8C55-342082FEC56A}">
      <dgm:prSet/>
      <dgm:spPr/>
    </dgm:pt>
    <dgm:pt modelId="{A13BE053-E224-4147-8E60-48E6990FEC2B}">
      <dgm:prSet phldrT="[Text]"/>
      <dgm:spPr/>
      <dgm:t>
        <a:bodyPr/>
        <a:lstStyle/>
        <a:p>
          <a:r>
            <a:rPr lang="en-US" dirty="0"/>
            <a:t>Restart reel system</a:t>
          </a:r>
        </a:p>
      </dgm:t>
    </dgm:pt>
    <dgm:pt modelId="{131E9E41-4B71-B74C-9655-694BF6A64C69}" type="parTrans" cxnId="{BA2D5A9F-ABF0-7E43-A2C6-37CACB318C63}">
      <dgm:prSet/>
      <dgm:spPr/>
    </dgm:pt>
    <dgm:pt modelId="{F1A228C9-8CD7-444C-99AF-DA26620EE250}" type="sibTrans" cxnId="{BA2D5A9F-ABF0-7E43-A2C6-37CACB318C63}">
      <dgm:prSet/>
      <dgm:spPr/>
    </dgm:pt>
    <dgm:pt modelId="{328FF0B1-94EC-F544-82E6-26613A48B7B3}" type="pres">
      <dgm:prSet presAssocID="{E6DF322C-1579-1046-9C6A-C284A4667202}" presName="compositeShape" presStyleCnt="0">
        <dgm:presLayoutVars>
          <dgm:dir/>
          <dgm:resizeHandles/>
        </dgm:presLayoutVars>
      </dgm:prSet>
      <dgm:spPr/>
    </dgm:pt>
    <dgm:pt modelId="{C20CDDEE-61E6-9542-B5CE-8E1A2AA86814}" type="pres">
      <dgm:prSet presAssocID="{E6DF322C-1579-1046-9C6A-C284A4667202}" presName="pyramid" presStyleLbl="node1" presStyleIdx="0" presStyleCnt="1"/>
      <dgm:spPr/>
    </dgm:pt>
    <dgm:pt modelId="{11DB69EF-13F9-444D-8144-946C5739B97B}" type="pres">
      <dgm:prSet presAssocID="{E6DF322C-1579-1046-9C6A-C284A4667202}" presName="theList" presStyleCnt="0"/>
      <dgm:spPr/>
    </dgm:pt>
    <dgm:pt modelId="{F4DCAA35-D458-DD4A-A496-81CA8E397FF2}" type="pres">
      <dgm:prSet presAssocID="{C9A8B88A-5AF3-CA4B-9F6F-82A4ED4D081B}" presName="aNode" presStyleLbl="fgAcc1" presStyleIdx="0" presStyleCnt="5">
        <dgm:presLayoutVars>
          <dgm:bulletEnabled val="1"/>
        </dgm:presLayoutVars>
      </dgm:prSet>
      <dgm:spPr/>
    </dgm:pt>
    <dgm:pt modelId="{8523FF9A-6A03-F744-8FFB-CFB682475FD4}" type="pres">
      <dgm:prSet presAssocID="{C9A8B88A-5AF3-CA4B-9F6F-82A4ED4D081B}" presName="aSpace" presStyleCnt="0"/>
      <dgm:spPr/>
    </dgm:pt>
    <dgm:pt modelId="{FB099E87-2D79-7846-80A4-2508B86392E0}" type="pres">
      <dgm:prSet presAssocID="{144BE6A0-B55A-8C48-9910-AD18B937CC0F}" presName="aNode" presStyleLbl="fgAcc1" presStyleIdx="1" presStyleCnt="5">
        <dgm:presLayoutVars>
          <dgm:bulletEnabled val="1"/>
        </dgm:presLayoutVars>
      </dgm:prSet>
      <dgm:spPr/>
    </dgm:pt>
    <dgm:pt modelId="{800430DB-72C9-1B44-AA5D-4C15D58307EA}" type="pres">
      <dgm:prSet presAssocID="{144BE6A0-B55A-8C48-9910-AD18B937CC0F}" presName="aSpace" presStyleCnt="0"/>
      <dgm:spPr/>
    </dgm:pt>
    <dgm:pt modelId="{F9F0B93E-0A95-C847-A15D-85C4EFFDCE3C}" type="pres">
      <dgm:prSet presAssocID="{C4C421E3-71AD-AE43-81AD-5BA811C313E1}" presName="aNode" presStyleLbl="fgAcc1" presStyleIdx="2" presStyleCnt="5">
        <dgm:presLayoutVars>
          <dgm:bulletEnabled val="1"/>
        </dgm:presLayoutVars>
      </dgm:prSet>
      <dgm:spPr/>
    </dgm:pt>
    <dgm:pt modelId="{0967D049-5FF2-9C49-8C40-6F2AA0B9D5FC}" type="pres">
      <dgm:prSet presAssocID="{C4C421E3-71AD-AE43-81AD-5BA811C313E1}" presName="aSpace" presStyleCnt="0"/>
      <dgm:spPr/>
    </dgm:pt>
    <dgm:pt modelId="{10CEED90-C859-184C-89A6-FC1A0015193C}" type="pres">
      <dgm:prSet presAssocID="{EBB216F0-B950-2647-803E-863063CDCE6C}" presName="aNode" presStyleLbl="fgAcc1" presStyleIdx="3" presStyleCnt="5">
        <dgm:presLayoutVars>
          <dgm:bulletEnabled val="1"/>
        </dgm:presLayoutVars>
      </dgm:prSet>
      <dgm:spPr/>
    </dgm:pt>
    <dgm:pt modelId="{9CB4EF42-3923-964E-A90C-9C444AEA0851}" type="pres">
      <dgm:prSet presAssocID="{EBB216F0-B950-2647-803E-863063CDCE6C}" presName="aSpace" presStyleCnt="0"/>
      <dgm:spPr/>
    </dgm:pt>
    <dgm:pt modelId="{7329000B-EFE7-8844-9C24-84DD9168D5B0}" type="pres">
      <dgm:prSet presAssocID="{A13BE053-E224-4147-8E60-48E6990FEC2B}" presName="aNode" presStyleLbl="fgAcc1" presStyleIdx="4" presStyleCnt="5">
        <dgm:presLayoutVars>
          <dgm:bulletEnabled val="1"/>
        </dgm:presLayoutVars>
      </dgm:prSet>
      <dgm:spPr/>
    </dgm:pt>
    <dgm:pt modelId="{747B4C1A-D961-544C-852F-557570ECA487}" type="pres">
      <dgm:prSet presAssocID="{A13BE053-E224-4147-8E60-48E6990FEC2B}" presName="aSpace" presStyleCnt="0"/>
      <dgm:spPr/>
    </dgm:pt>
  </dgm:ptLst>
  <dgm:cxnLst>
    <dgm:cxn modelId="{F05E470B-7D76-3A4F-BE47-64B324C1C884}" type="presOf" srcId="{144BE6A0-B55A-8C48-9910-AD18B937CC0F}" destId="{FB099E87-2D79-7846-80A4-2508B86392E0}" srcOrd="0" destOrd="0" presId="urn:microsoft.com/office/officeart/2005/8/layout/pyramid2"/>
    <dgm:cxn modelId="{5D07771B-7907-5142-8487-95369FD8E7A7}" type="presOf" srcId="{C9A8B88A-5AF3-CA4B-9F6F-82A4ED4D081B}" destId="{F4DCAA35-D458-DD4A-A496-81CA8E397FF2}" srcOrd="0" destOrd="0" presId="urn:microsoft.com/office/officeart/2005/8/layout/pyramid2"/>
    <dgm:cxn modelId="{B1C8B121-6DB0-184B-B99F-70DCBD8160FD}" srcId="{E6DF322C-1579-1046-9C6A-C284A4667202}" destId="{144BE6A0-B55A-8C48-9910-AD18B937CC0F}" srcOrd="1" destOrd="0" parTransId="{67E46E72-25ED-184A-9E4A-B764E5C381B4}" sibTransId="{9226681C-6B1C-DC49-B1FF-80BD2D1A2567}"/>
    <dgm:cxn modelId="{F48F8C35-A1DC-2F42-A700-EAE18572D553}" srcId="{E6DF322C-1579-1046-9C6A-C284A4667202}" destId="{C9A8B88A-5AF3-CA4B-9F6F-82A4ED4D081B}" srcOrd="0" destOrd="0" parTransId="{F9B8ADFD-7503-684E-A296-28C56638EEC3}" sibTransId="{BBE63DBC-669A-024F-AFBB-67FD627A397B}"/>
    <dgm:cxn modelId="{BD7EF63E-5AD2-8A4A-8C55-342082FEC56A}" srcId="{E6DF322C-1579-1046-9C6A-C284A4667202}" destId="{EBB216F0-B950-2647-803E-863063CDCE6C}" srcOrd="3" destOrd="0" parTransId="{01FD2B26-E456-6C43-AF82-2D2182821A35}" sibTransId="{47E57C18-D65E-7B4E-A612-09D6AE2D97CA}"/>
    <dgm:cxn modelId="{6F3E8E59-6B44-FC4F-81BE-321E9DAB1569}" srcId="{E6DF322C-1579-1046-9C6A-C284A4667202}" destId="{C4C421E3-71AD-AE43-81AD-5BA811C313E1}" srcOrd="2" destOrd="0" parTransId="{B30C082A-BC1E-1F44-91D6-EBC29008C8D4}" sibTransId="{AF121FFB-7857-E74B-9A5E-1E5E6740ECE4}"/>
    <dgm:cxn modelId="{187E2883-6DA7-CE42-8C4F-82AEFF855B8B}" type="presOf" srcId="{A13BE053-E224-4147-8E60-48E6990FEC2B}" destId="{7329000B-EFE7-8844-9C24-84DD9168D5B0}" srcOrd="0" destOrd="0" presId="urn:microsoft.com/office/officeart/2005/8/layout/pyramid2"/>
    <dgm:cxn modelId="{BA2D5A9F-ABF0-7E43-A2C6-37CACB318C63}" srcId="{E6DF322C-1579-1046-9C6A-C284A4667202}" destId="{A13BE053-E224-4147-8E60-48E6990FEC2B}" srcOrd="4" destOrd="0" parTransId="{131E9E41-4B71-B74C-9655-694BF6A64C69}" sibTransId="{F1A228C9-8CD7-444C-99AF-DA26620EE250}"/>
    <dgm:cxn modelId="{F0122BBD-93EE-7A4E-A8EA-58F28AD93AB3}" type="presOf" srcId="{EBB216F0-B950-2647-803E-863063CDCE6C}" destId="{10CEED90-C859-184C-89A6-FC1A0015193C}" srcOrd="0" destOrd="0" presId="urn:microsoft.com/office/officeart/2005/8/layout/pyramid2"/>
    <dgm:cxn modelId="{7650A6DE-A8F5-8A44-8F80-E6239CA51E21}" type="presOf" srcId="{E6DF322C-1579-1046-9C6A-C284A4667202}" destId="{328FF0B1-94EC-F544-82E6-26613A48B7B3}" srcOrd="0" destOrd="0" presId="urn:microsoft.com/office/officeart/2005/8/layout/pyramid2"/>
    <dgm:cxn modelId="{25A5A9E9-E718-E849-BEA8-6A96F2E5B15B}" type="presOf" srcId="{C4C421E3-71AD-AE43-81AD-5BA811C313E1}" destId="{F9F0B93E-0A95-C847-A15D-85C4EFFDCE3C}" srcOrd="0" destOrd="0" presId="urn:microsoft.com/office/officeart/2005/8/layout/pyramid2"/>
    <dgm:cxn modelId="{303D7D68-A487-F94B-9416-2B05E52A6ED5}" type="presParOf" srcId="{328FF0B1-94EC-F544-82E6-26613A48B7B3}" destId="{C20CDDEE-61E6-9542-B5CE-8E1A2AA86814}" srcOrd="0" destOrd="0" presId="urn:microsoft.com/office/officeart/2005/8/layout/pyramid2"/>
    <dgm:cxn modelId="{E2C967A8-3A0E-D241-8F61-E814EA3B52F6}" type="presParOf" srcId="{328FF0B1-94EC-F544-82E6-26613A48B7B3}" destId="{11DB69EF-13F9-444D-8144-946C5739B97B}" srcOrd="1" destOrd="0" presId="urn:microsoft.com/office/officeart/2005/8/layout/pyramid2"/>
    <dgm:cxn modelId="{B7FB5AA2-1F9C-784C-BDA2-26DCE78354AE}" type="presParOf" srcId="{11DB69EF-13F9-444D-8144-946C5739B97B}" destId="{F4DCAA35-D458-DD4A-A496-81CA8E397FF2}" srcOrd="0" destOrd="0" presId="urn:microsoft.com/office/officeart/2005/8/layout/pyramid2"/>
    <dgm:cxn modelId="{BA579A54-20D3-4746-802B-0BC97D92AF47}" type="presParOf" srcId="{11DB69EF-13F9-444D-8144-946C5739B97B}" destId="{8523FF9A-6A03-F744-8FFB-CFB682475FD4}" srcOrd="1" destOrd="0" presId="urn:microsoft.com/office/officeart/2005/8/layout/pyramid2"/>
    <dgm:cxn modelId="{0B1ACAF3-C73C-8343-85A2-6C250A1DE9B7}" type="presParOf" srcId="{11DB69EF-13F9-444D-8144-946C5739B97B}" destId="{FB099E87-2D79-7846-80A4-2508B86392E0}" srcOrd="2" destOrd="0" presId="urn:microsoft.com/office/officeart/2005/8/layout/pyramid2"/>
    <dgm:cxn modelId="{C16F4BC6-E277-4246-9B82-2BAB8CD0E6DB}" type="presParOf" srcId="{11DB69EF-13F9-444D-8144-946C5739B97B}" destId="{800430DB-72C9-1B44-AA5D-4C15D58307EA}" srcOrd="3" destOrd="0" presId="urn:microsoft.com/office/officeart/2005/8/layout/pyramid2"/>
    <dgm:cxn modelId="{0AC60391-324D-F448-B8FC-982B56F992A2}" type="presParOf" srcId="{11DB69EF-13F9-444D-8144-946C5739B97B}" destId="{F9F0B93E-0A95-C847-A15D-85C4EFFDCE3C}" srcOrd="4" destOrd="0" presId="urn:microsoft.com/office/officeart/2005/8/layout/pyramid2"/>
    <dgm:cxn modelId="{C89C0110-1682-2040-BD54-105203158DF4}" type="presParOf" srcId="{11DB69EF-13F9-444D-8144-946C5739B97B}" destId="{0967D049-5FF2-9C49-8C40-6F2AA0B9D5FC}" srcOrd="5" destOrd="0" presId="urn:microsoft.com/office/officeart/2005/8/layout/pyramid2"/>
    <dgm:cxn modelId="{23BB50FC-8012-C045-A848-691AB14F2CDC}" type="presParOf" srcId="{11DB69EF-13F9-444D-8144-946C5739B97B}" destId="{10CEED90-C859-184C-89A6-FC1A0015193C}" srcOrd="6" destOrd="0" presId="urn:microsoft.com/office/officeart/2005/8/layout/pyramid2"/>
    <dgm:cxn modelId="{B6903F5F-0AEB-0C46-A80F-83C40126F874}" type="presParOf" srcId="{11DB69EF-13F9-444D-8144-946C5739B97B}" destId="{9CB4EF42-3923-964E-A90C-9C444AEA0851}" srcOrd="7" destOrd="0" presId="urn:microsoft.com/office/officeart/2005/8/layout/pyramid2"/>
    <dgm:cxn modelId="{FDE93C09-BE5F-1C4F-A19A-75ECBD43582A}" type="presParOf" srcId="{11DB69EF-13F9-444D-8144-946C5739B97B}" destId="{7329000B-EFE7-8844-9C24-84DD9168D5B0}" srcOrd="8" destOrd="0" presId="urn:microsoft.com/office/officeart/2005/8/layout/pyramid2"/>
    <dgm:cxn modelId="{4EE5C875-4771-264D-A533-E8DF72A0C889}" type="presParOf" srcId="{11DB69EF-13F9-444D-8144-946C5739B97B}" destId="{747B4C1A-D961-544C-852F-557570ECA487}" srcOrd="9"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FAC5C59-63CC-9A4B-8817-1738ED0E8637}" type="doc">
      <dgm:prSet loTypeId="urn:microsoft.com/office/officeart/2005/8/layout/target2" loCatId="" qsTypeId="urn:microsoft.com/office/officeart/2005/8/quickstyle/simple1" qsCatId="simple" csTypeId="urn:microsoft.com/office/officeart/2005/8/colors/colorful4" csCatId="colorful" phldr="1"/>
      <dgm:spPr/>
    </dgm:pt>
    <dgm:pt modelId="{C4AED352-08D3-DA40-8196-290429B818CE}">
      <dgm:prSet phldrT="[Text]"/>
      <dgm:spPr/>
      <dgm:t>
        <a:bodyPr/>
        <a:lstStyle/>
        <a:p>
          <a:r>
            <a:rPr lang="en-US" dirty="0"/>
            <a:t>Do Reel verification, daily, or weekly</a:t>
          </a:r>
        </a:p>
      </dgm:t>
    </dgm:pt>
    <dgm:pt modelId="{BB6990AC-81C7-364E-9372-C855786010D8}" type="parTrans" cxnId="{7C238773-C2B8-1D42-BA7C-C6978DA6AD23}">
      <dgm:prSet/>
      <dgm:spPr/>
      <dgm:t>
        <a:bodyPr/>
        <a:lstStyle/>
        <a:p>
          <a:endParaRPr lang="en-US"/>
        </a:p>
      </dgm:t>
    </dgm:pt>
    <dgm:pt modelId="{064EE6F8-CE72-ED44-BC87-BEEBEB39101A}" type="sibTrans" cxnId="{7C238773-C2B8-1D42-BA7C-C6978DA6AD23}">
      <dgm:prSet/>
      <dgm:spPr/>
      <dgm:t>
        <a:bodyPr/>
        <a:lstStyle/>
        <a:p>
          <a:endParaRPr lang="en-US"/>
        </a:p>
      </dgm:t>
    </dgm:pt>
    <dgm:pt modelId="{AAFE414B-AA25-BF44-9E6E-89964515977C}">
      <dgm:prSet phldrT="[Text]"/>
      <dgm:spPr/>
      <dgm:t>
        <a:bodyPr/>
        <a:lstStyle/>
        <a:p>
          <a:r>
            <a:rPr lang="en-US" dirty="0"/>
            <a:t>One BF Grade a day / one GSM Grade a day</a:t>
          </a:r>
        </a:p>
      </dgm:t>
    </dgm:pt>
    <dgm:pt modelId="{872FA33B-169A-1345-91C1-9AF1C816BEB2}" type="parTrans" cxnId="{A8C0DBBF-5ABE-724F-BC4A-5A4AE2B66D6A}">
      <dgm:prSet/>
      <dgm:spPr/>
    </dgm:pt>
    <dgm:pt modelId="{50ED051A-3464-C443-AEFF-19ECF41AD73D}" type="sibTrans" cxnId="{A8C0DBBF-5ABE-724F-BC4A-5A4AE2B66D6A}">
      <dgm:prSet/>
      <dgm:spPr/>
    </dgm:pt>
    <dgm:pt modelId="{C7D49315-BC44-8948-ACCC-7ED76727F5A0}">
      <dgm:prSet phldrT="[Text]"/>
      <dgm:spPr/>
      <dgm:t>
        <a:bodyPr/>
        <a:lstStyle/>
        <a:p>
          <a:r>
            <a:rPr lang="en-US" dirty="0"/>
            <a:t>There will always be some differences</a:t>
          </a:r>
        </a:p>
      </dgm:t>
    </dgm:pt>
    <dgm:pt modelId="{D4FC6127-A3AE-184D-869B-3B9396E11C92}" type="parTrans" cxnId="{D3D5081E-8FD7-E74F-955C-AA92756734FD}">
      <dgm:prSet/>
      <dgm:spPr/>
    </dgm:pt>
    <dgm:pt modelId="{26509403-6F76-0145-B5C9-7FF58B742243}" type="sibTrans" cxnId="{D3D5081E-8FD7-E74F-955C-AA92756734FD}">
      <dgm:prSet/>
      <dgm:spPr/>
    </dgm:pt>
    <dgm:pt modelId="{080BE44D-2A03-AD41-8287-EF3D5E69AEFB}">
      <dgm:prSet phldrT="[Text]"/>
      <dgm:spPr/>
      <dgm:t>
        <a:bodyPr/>
        <a:lstStyle/>
        <a:p>
          <a:r>
            <a:rPr lang="en-US" dirty="0"/>
            <a:t>Small</a:t>
          </a:r>
        </a:p>
      </dgm:t>
    </dgm:pt>
    <dgm:pt modelId="{14695EFE-1C42-B44C-B3EE-360BBD38ECB8}" type="parTrans" cxnId="{7C9BFB51-A702-0746-A257-A4095B888BA3}">
      <dgm:prSet/>
      <dgm:spPr/>
    </dgm:pt>
    <dgm:pt modelId="{D008E3FF-0FBC-224E-9F54-52225FB68E4F}" type="sibTrans" cxnId="{7C9BFB51-A702-0746-A257-A4095B888BA3}">
      <dgm:prSet/>
      <dgm:spPr/>
    </dgm:pt>
    <dgm:pt modelId="{EE519FE1-128F-AD46-BE71-260875320B08}">
      <dgm:prSet phldrT="[Text]"/>
      <dgm:spPr/>
      <dgm:t>
        <a:bodyPr/>
        <a:lstStyle/>
        <a:p>
          <a:r>
            <a:rPr lang="en-US" dirty="0"/>
            <a:t>Big</a:t>
          </a:r>
        </a:p>
      </dgm:t>
    </dgm:pt>
    <dgm:pt modelId="{6019A052-687E-7740-864B-7C8367C58C37}" type="parTrans" cxnId="{574FE708-98E4-6248-907D-1AE85CBE8FC1}">
      <dgm:prSet/>
      <dgm:spPr/>
    </dgm:pt>
    <dgm:pt modelId="{A062AE3B-131E-7048-B0B2-56875AB96039}" type="sibTrans" cxnId="{574FE708-98E4-6248-907D-1AE85CBE8FC1}">
      <dgm:prSet/>
      <dgm:spPr/>
    </dgm:pt>
    <dgm:pt modelId="{06EBF143-E3D3-3B42-80CB-D8BC7C0D3EEB}">
      <dgm:prSet phldrT="[Text]"/>
      <dgm:spPr/>
      <dgm:t>
        <a:bodyPr/>
        <a:lstStyle/>
        <a:p>
          <a:r>
            <a:rPr lang="en-US" dirty="0"/>
            <a:t>No worries</a:t>
          </a:r>
        </a:p>
      </dgm:t>
    </dgm:pt>
    <dgm:pt modelId="{2E7A6B61-1CA0-314D-B010-9C156E1F73D7}" type="parTrans" cxnId="{5E8F85F5-AEBD-D04B-80CB-B9AADE91C075}">
      <dgm:prSet/>
      <dgm:spPr/>
    </dgm:pt>
    <dgm:pt modelId="{A630D810-34A6-464A-9E43-CE97F88675E2}" type="sibTrans" cxnId="{5E8F85F5-AEBD-D04B-80CB-B9AADE91C075}">
      <dgm:prSet/>
      <dgm:spPr/>
    </dgm:pt>
    <dgm:pt modelId="{884E4532-2960-E149-B675-FB9D7728E512}">
      <dgm:prSet phldrT="[Text]"/>
      <dgm:spPr/>
      <dgm:t>
        <a:bodyPr/>
        <a:lstStyle/>
        <a:p>
          <a:r>
            <a:rPr lang="en-US" dirty="0"/>
            <a:t>Do it </a:t>
          </a:r>
        </a:p>
      </dgm:t>
    </dgm:pt>
    <dgm:pt modelId="{656BE3F0-29D7-0148-8C73-5343803E7131}" type="parTrans" cxnId="{6471871D-66B0-D14B-9CEB-370EF10CFAFF}">
      <dgm:prSet/>
      <dgm:spPr/>
    </dgm:pt>
    <dgm:pt modelId="{AC1BB256-C65F-374D-8F36-56D49752DD13}" type="sibTrans" cxnId="{6471871D-66B0-D14B-9CEB-370EF10CFAFF}">
      <dgm:prSet/>
      <dgm:spPr/>
    </dgm:pt>
    <dgm:pt modelId="{345535D5-7377-1049-B7AA-49774F8E8024}" type="pres">
      <dgm:prSet presAssocID="{8FAC5C59-63CC-9A4B-8817-1738ED0E8637}" presName="Name0" presStyleCnt="0">
        <dgm:presLayoutVars>
          <dgm:chMax val="3"/>
          <dgm:chPref val="1"/>
          <dgm:dir/>
          <dgm:animLvl val="lvl"/>
          <dgm:resizeHandles/>
        </dgm:presLayoutVars>
      </dgm:prSet>
      <dgm:spPr/>
    </dgm:pt>
    <dgm:pt modelId="{2EDFD2A2-E0A4-F64A-9C17-C0A4982AD7A0}" type="pres">
      <dgm:prSet presAssocID="{8FAC5C59-63CC-9A4B-8817-1738ED0E8637}" presName="outerBox" presStyleCnt="0"/>
      <dgm:spPr/>
    </dgm:pt>
    <dgm:pt modelId="{86FA444C-229A-9241-A988-21C3F6014192}" type="pres">
      <dgm:prSet presAssocID="{8FAC5C59-63CC-9A4B-8817-1738ED0E8637}" presName="outerBoxParent" presStyleLbl="node1" presStyleIdx="0" presStyleCnt="3"/>
      <dgm:spPr/>
    </dgm:pt>
    <dgm:pt modelId="{86DF7182-834C-214F-A92A-D729E2E108F9}" type="pres">
      <dgm:prSet presAssocID="{8FAC5C59-63CC-9A4B-8817-1738ED0E8637}" presName="outerBoxChildren" presStyleCnt="0"/>
      <dgm:spPr/>
    </dgm:pt>
    <dgm:pt modelId="{6B015E79-C68B-4F44-BBF3-BF436B5FE6B7}" type="pres">
      <dgm:prSet presAssocID="{8FAC5C59-63CC-9A4B-8817-1738ED0E8637}" presName="middleBox" presStyleCnt="0"/>
      <dgm:spPr/>
    </dgm:pt>
    <dgm:pt modelId="{F2C90AA7-1A5A-DA49-8820-1C1E51655AA2}" type="pres">
      <dgm:prSet presAssocID="{8FAC5C59-63CC-9A4B-8817-1738ED0E8637}" presName="middleBoxParent" presStyleLbl="node1" presStyleIdx="1" presStyleCnt="3"/>
      <dgm:spPr/>
    </dgm:pt>
    <dgm:pt modelId="{30CA4355-1CC4-094D-B1D8-5C5BA1819E9B}" type="pres">
      <dgm:prSet presAssocID="{8FAC5C59-63CC-9A4B-8817-1738ED0E8637}" presName="middleBoxChildren" presStyleCnt="0"/>
      <dgm:spPr/>
    </dgm:pt>
    <dgm:pt modelId="{D9D97F67-6909-3349-891F-FE0D15DE2E99}" type="pres">
      <dgm:prSet presAssocID="{8FAC5C59-63CC-9A4B-8817-1738ED0E8637}" presName="centerBox" presStyleCnt="0"/>
      <dgm:spPr/>
    </dgm:pt>
    <dgm:pt modelId="{F5D520E9-D547-1C42-98CF-BCC7E069205B}" type="pres">
      <dgm:prSet presAssocID="{8FAC5C59-63CC-9A4B-8817-1738ED0E8637}" presName="centerBoxParent" presStyleLbl="node1" presStyleIdx="2" presStyleCnt="3"/>
      <dgm:spPr/>
    </dgm:pt>
    <dgm:pt modelId="{E7990D11-E0A5-1742-A778-7E6D01A448C0}" type="pres">
      <dgm:prSet presAssocID="{8FAC5C59-63CC-9A4B-8817-1738ED0E8637}" presName="centerBoxChildren" presStyleCnt="0"/>
      <dgm:spPr/>
    </dgm:pt>
    <dgm:pt modelId="{AF0C4843-4F01-4D41-85AA-BC2D39C6EFB2}" type="pres">
      <dgm:prSet presAssocID="{080BE44D-2A03-AD41-8287-EF3D5E69AEFB}" presName="cChild" presStyleLbl="fgAcc1" presStyleIdx="0" presStyleCnt="4">
        <dgm:presLayoutVars>
          <dgm:bulletEnabled val="1"/>
        </dgm:presLayoutVars>
      </dgm:prSet>
      <dgm:spPr/>
    </dgm:pt>
    <dgm:pt modelId="{2232F6A2-BBED-2F49-829A-6EF956685FCD}" type="pres">
      <dgm:prSet presAssocID="{D008E3FF-0FBC-224E-9F54-52225FB68E4F}" presName="centerSibTrans" presStyleCnt="0"/>
      <dgm:spPr/>
    </dgm:pt>
    <dgm:pt modelId="{FC716E36-6438-E64A-A3D9-4275425F6CE0}" type="pres">
      <dgm:prSet presAssocID="{EE519FE1-128F-AD46-BE71-260875320B08}" presName="cChild" presStyleLbl="fgAcc1" presStyleIdx="1" presStyleCnt="4">
        <dgm:presLayoutVars>
          <dgm:bulletEnabled val="1"/>
        </dgm:presLayoutVars>
      </dgm:prSet>
      <dgm:spPr/>
    </dgm:pt>
    <dgm:pt modelId="{3A600377-A5F6-7D4E-B93D-27FB1AF8B79F}" type="pres">
      <dgm:prSet presAssocID="{A062AE3B-131E-7048-B0B2-56875AB96039}" presName="centerSibTrans" presStyleCnt="0"/>
      <dgm:spPr/>
    </dgm:pt>
    <dgm:pt modelId="{4B313619-7C00-DB4B-A6B5-81214999CE01}" type="pres">
      <dgm:prSet presAssocID="{06EBF143-E3D3-3B42-80CB-D8BC7C0D3EEB}" presName="cChild" presStyleLbl="fgAcc1" presStyleIdx="2" presStyleCnt="4">
        <dgm:presLayoutVars>
          <dgm:bulletEnabled val="1"/>
        </dgm:presLayoutVars>
      </dgm:prSet>
      <dgm:spPr/>
    </dgm:pt>
    <dgm:pt modelId="{F776F75F-BA2B-464D-9A75-DE2DB0257E5C}" type="pres">
      <dgm:prSet presAssocID="{A630D810-34A6-464A-9E43-CE97F88675E2}" presName="centerSibTrans" presStyleCnt="0"/>
      <dgm:spPr/>
    </dgm:pt>
    <dgm:pt modelId="{E6D24EE5-0977-AE45-82ED-9B4D2CADA8DE}" type="pres">
      <dgm:prSet presAssocID="{884E4532-2960-E149-B675-FB9D7728E512}" presName="cChild" presStyleLbl="fgAcc1" presStyleIdx="3" presStyleCnt="4">
        <dgm:presLayoutVars>
          <dgm:bulletEnabled val="1"/>
        </dgm:presLayoutVars>
      </dgm:prSet>
      <dgm:spPr/>
    </dgm:pt>
  </dgm:ptLst>
  <dgm:cxnLst>
    <dgm:cxn modelId="{574FE708-98E4-6248-907D-1AE85CBE8FC1}" srcId="{C7D49315-BC44-8948-ACCC-7ED76727F5A0}" destId="{EE519FE1-128F-AD46-BE71-260875320B08}" srcOrd="1" destOrd="0" parTransId="{6019A052-687E-7740-864B-7C8367C58C37}" sibTransId="{A062AE3B-131E-7048-B0B2-56875AB96039}"/>
    <dgm:cxn modelId="{6471871D-66B0-D14B-9CEB-370EF10CFAFF}" srcId="{C7D49315-BC44-8948-ACCC-7ED76727F5A0}" destId="{884E4532-2960-E149-B675-FB9D7728E512}" srcOrd="3" destOrd="0" parTransId="{656BE3F0-29D7-0148-8C73-5343803E7131}" sibTransId="{AC1BB256-C65F-374D-8F36-56D49752DD13}"/>
    <dgm:cxn modelId="{D3D5081E-8FD7-E74F-955C-AA92756734FD}" srcId="{8FAC5C59-63CC-9A4B-8817-1738ED0E8637}" destId="{C7D49315-BC44-8948-ACCC-7ED76727F5A0}" srcOrd="2" destOrd="0" parTransId="{D4FC6127-A3AE-184D-869B-3B9396E11C92}" sibTransId="{26509403-6F76-0145-B5C9-7FF58B742243}"/>
    <dgm:cxn modelId="{3496CA42-A5D0-AB48-AD89-1DB2D19EE44B}" type="presOf" srcId="{8FAC5C59-63CC-9A4B-8817-1738ED0E8637}" destId="{345535D5-7377-1049-B7AA-49774F8E8024}" srcOrd="0" destOrd="0" presId="urn:microsoft.com/office/officeart/2005/8/layout/target2"/>
    <dgm:cxn modelId="{7C9BFB51-A702-0746-A257-A4095B888BA3}" srcId="{C7D49315-BC44-8948-ACCC-7ED76727F5A0}" destId="{080BE44D-2A03-AD41-8287-EF3D5E69AEFB}" srcOrd="0" destOrd="0" parTransId="{14695EFE-1C42-B44C-B3EE-360BBD38ECB8}" sibTransId="{D008E3FF-0FBC-224E-9F54-52225FB68E4F}"/>
    <dgm:cxn modelId="{B7A6765C-80DD-4046-99B9-94FEEB6C755D}" type="presOf" srcId="{C7D49315-BC44-8948-ACCC-7ED76727F5A0}" destId="{F5D520E9-D547-1C42-98CF-BCC7E069205B}" srcOrd="0" destOrd="0" presId="urn:microsoft.com/office/officeart/2005/8/layout/target2"/>
    <dgm:cxn modelId="{DA5AFA70-558C-8F46-ACF1-CABB23B775E9}" type="presOf" srcId="{884E4532-2960-E149-B675-FB9D7728E512}" destId="{E6D24EE5-0977-AE45-82ED-9B4D2CADA8DE}" srcOrd="0" destOrd="0" presId="urn:microsoft.com/office/officeart/2005/8/layout/target2"/>
    <dgm:cxn modelId="{7C238773-C2B8-1D42-BA7C-C6978DA6AD23}" srcId="{8FAC5C59-63CC-9A4B-8817-1738ED0E8637}" destId="{C4AED352-08D3-DA40-8196-290429B818CE}" srcOrd="0" destOrd="0" parTransId="{BB6990AC-81C7-364E-9372-C855786010D8}" sibTransId="{064EE6F8-CE72-ED44-BC87-BEEBEB39101A}"/>
    <dgm:cxn modelId="{545759A8-3635-CE46-9C74-A70CBAA44418}" type="presOf" srcId="{EE519FE1-128F-AD46-BE71-260875320B08}" destId="{FC716E36-6438-E64A-A3D9-4275425F6CE0}" srcOrd="0" destOrd="0" presId="urn:microsoft.com/office/officeart/2005/8/layout/target2"/>
    <dgm:cxn modelId="{EDE3E6B4-C3C3-C843-B3FD-056DFA6E34B3}" type="presOf" srcId="{C4AED352-08D3-DA40-8196-290429B818CE}" destId="{86FA444C-229A-9241-A988-21C3F6014192}" srcOrd="0" destOrd="0" presId="urn:microsoft.com/office/officeart/2005/8/layout/target2"/>
    <dgm:cxn modelId="{DD47E1BB-8615-E547-BD9A-004AFBD975D1}" type="presOf" srcId="{080BE44D-2A03-AD41-8287-EF3D5E69AEFB}" destId="{AF0C4843-4F01-4D41-85AA-BC2D39C6EFB2}" srcOrd="0" destOrd="0" presId="urn:microsoft.com/office/officeart/2005/8/layout/target2"/>
    <dgm:cxn modelId="{9ED7F3BE-BD54-4F49-B646-6CE015543014}" type="presOf" srcId="{06EBF143-E3D3-3B42-80CB-D8BC7C0D3EEB}" destId="{4B313619-7C00-DB4B-A6B5-81214999CE01}" srcOrd="0" destOrd="0" presId="urn:microsoft.com/office/officeart/2005/8/layout/target2"/>
    <dgm:cxn modelId="{A8C0DBBF-5ABE-724F-BC4A-5A4AE2B66D6A}" srcId="{8FAC5C59-63CC-9A4B-8817-1738ED0E8637}" destId="{AAFE414B-AA25-BF44-9E6E-89964515977C}" srcOrd="1" destOrd="0" parTransId="{872FA33B-169A-1345-91C1-9AF1C816BEB2}" sibTransId="{50ED051A-3464-C443-AEFF-19ECF41AD73D}"/>
    <dgm:cxn modelId="{92CC97C1-DFFB-E442-BC64-A880EC12BAF9}" type="presOf" srcId="{AAFE414B-AA25-BF44-9E6E-89964515977C}" destId="{F2C90AA7-1A5A-DA49-8820-1C1E51655AA2}" srcOrd="0" destOrd="0" presId="urn:microsoft.com/office/officeart/2005/8/layout/target2"/>
    <dgm:cxn modelId="{5E8F85F5-AEBD-D04B-80CB-B9AADE91C075}" srcId="{C7D49315-BC44-8948-ACCC-7ED76727F5A0}" destId="{06EBF143-E3D3-3B42-80CB-D8BC7C0D3EEB}" srcOrd="2" destOrd="0" parTransId="{2E7A6B61-1CA0-314D-B010-9C156E1F73D7}" sibTransId="{A630D810-34A6-464A-9E43-CE97F88675E2}"/>
    <dgm:cxn modelId="{1463F17D-D96B-D24A-971C-9B6A54578321}" type="presParOf" srcId="{345535D5-7377-1049-B7AA-49774F8E8024}" destId="{2EDFD2A2-E0A4-F64A-9C17-C0A4982AD7A0}" srcOrd="0" destOrd="0" presId="urn:microsoft.com/office/officeart/2005/8/layout/target2"/>
    <dgm:cxn modelId="{B36BF0D8-23A7-7443-B6CC-D38DB9E15D08}" type="presParOf" srcId="{2EDFD2A2-E0A4-F64A-9C17-C0A4982AD7A0}" destId="{86FA444C-229A-9241-A988-21C3F6014192}" srcOrd="0" destOrd="0" presId="urn:microsoft.com/office/officeart/2005/8/layout/target2"/>
    <dgm:cxn modelId="{FE8DA459-132C-6149-BAA1-9A20202E73E3}" type="presParOf" srcId="{2EDFD2A2-E0A4-F64A-9C17-C0A4982AD7A0}" destId="{86DF7182-834C-214F-A92A-D729E2E108F9}" srcOrd="1" destOrd="0" presId="urn:microsoft.com/office/officeart/2005/8/layout/target2"/>
    <dgm:cxn modelId="{EC68BD82-0C3E-6A4D-9E03-420C1C78380C}" type="presParOf" srcId="{345535D5-7377-1049-B7AA-49774F8E8024}" destId="{6B015E79-C68B-4F44-BBF3-BF436B5FE6B7}" srcOrd="1" destOrd="0" presId="urn:microsoft.com/office/officeart/2005/8/layout/target2"/>
    <dgm:cxn modelId="{AD91CA94-6A90-9943-869A-B31B77F7FAD0}" type="presParOf" srcId="{6B015E79-C68B-4F44-BBF3-BF436B5FE6B7}" destId="{F2C90AA7-1A5A-DA49-8820-1C1E51655AA2}" srcOrd="0" destOrd="0" presId="urn:microsoft.com/office/officeart/2005/8/layout/target2"/>
    <dgm:cxn modelId="{1DC89DC0-074B-FE44-A88B-0EDCF19E047F}" type="presParOf" srcId="{6B015E79-C68B-4F44-BBF3-BF436B5FE6B7}" destId="{30CA4355-1CC4-094D-B1D8-5C5BA1819E9B}" srcOrd="1" destOrd="0" presId="urn:microsoft.com/office/officeart/2005/8/layout/target2"/>
    <dgm:cxn modelId="{E1BA0365-5F31-BB46-8CF9-753E200A51F1}" type="presParOf" srcId="{345535D5-7377-1049-B7AA-49774F8E8024}" destId="{D9D97F67-6909-3349-891F-FE0D15DE2E99}" srcOrd="2" destOrd="0" presId="urn:microsoft.com/office/officeart/2005/8/layout/target2"/>
    <dgm:cxn modelId="{413418E4-BB53-4042-9EE0-6715BE8CF442}" type="presParOf" srcId="{D9D97F67-6909-3349-891F-FE0D15DE2E99}" destId="{F5D520E9-D547-1C42-98CF-BCC7E069205B}" srcOrd="0" destOrd="0" presId="urn:microsoft.com/office/officeart/2005/8/layout/target2"/>
    <dgm:cxn modelId="{373B4A33-C34D-B94B-B33A-9577B6BB443A}" type="presParOf" srcId="{D9D97F67-6909-3349-891F-FE0D15DE2E99}" destId="{E7990D11-E0A5-1742-A778-7E6D01A448C0}" srcOrd="1" destOrd="0" presId="urn:microsoft.com/office/officeart/2005/8/layout/target2"/>
    <dgm:cxn modelId="{43002FCB-8FD1-EF47-AFA2-16ABFF4D4B60}" type="presParOf" srcId="{E7990D11-E0A5-1742-A778-7E6D01A448C0}" destId="{AF0C4843-4F01-4D41-85AA-BC2D39C6EFB2}" srcOrd="0" destOrd="0" presId="urn:microsoft.com/office/officeart/2005/8/layout/target2"/>
    <dgm:cxn modelId="{3A5D9E6F-FE0A-9C43-BE9A-583738F35325}" type="presParOf" srcId="{E7990D11-E0A5-1742-A778-7E6D01A448C0}" destId="{2232F6A2-BBED-2F49-829A-6EF956685FCD}" srcOrd="1" destOrd="0" presId="urn:microsoft.com/office/officeart/2005/8/layout/target2"/>
    <dgm:cxn modelId="{47A425F4-3453-D341-9321-37DAEE82742D}" type="presParOf" srcId="{E7990D11-E0A5-1742-A778-7E6D01A448C0}" destId="{FC716E36-6438-E64A-A3D9-4275425F6CE0}" srcOrd="2" destOrd="0" presId="urn:microsoft.com/office/officeart/2005/8/layout/target2"/>
    <dgm:cxn modelId="{250D9F10-8FB6-A242-8BE7-788290115E26}" type="presParOf" srcId="{E7990D11-E0A5-1742-A778-7E6D01A448C0}" destId="{3A600377-A5F6-7D4E-B93D-27FB1AF8B79F}" srcOrd="3" destOrd="0" presId="urn:microsoft.com/office/officeart/2005/8/layout/target2"/>
    <dgm:cxn modelId="{DC7049A8-E60F-1F4F-9B14-022286A5D1B0}" type="presParOf" srcId="{E7990D11-E0A5-1742-A778-7E6D01A448C0}" destId="{4B313619-7C00-DB4B-A6B5-81214999CE01}" srcOrd="4" destOrd="0" presId="urn:microsoft.com/office/officeart/2005/8/layout/target2"/>
    <dgm:cxn modelId="{BAB0A22A-A9F2-B148-912B-4B8BAF77510C}" type="presParOf" srcId="{E7990D11-E0A5-1742-A778-7E6D01A448C0}" destId="{F776F75F-BA2B-464D-9A75-DE2DB0257E5C}" srcOrd="5" destOrd="0" presId="urn:microsoft.com/office/officeart/2005/8/layout/target2"/>
    <dgm:cxn modelId="{AD116148-8087-B64F-87DB-C2E72246F7DF}" type="presParOf" srcId="{E7990D11-E0A5-1742-A778-7E6D01A448C0}" destId="{E6D24EE5-0977-AE45-82ED-9B4D2CADA8DE}" srcOrd="6" destOrd="0" presId="urn:microsoft.com/office/officeart/2005/8/layout/targe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FAC5C59-63CC-9A4B-8817-1738ED0E8637}" type="doc">
      <dgm:prSet loTypeId="urn:microsoft.com/office/officeart/2005/8/layout/target2" loCatId="" qsTypeId="urn:microsoft.com/office/officeart/2005/8/quickstyle/simple1" qsCatId="simple" csTypeId="urn:microsoft.com/office/officeart/2005/8/colors/colorful4" csCatId="colorful" phldr="1"/>
      <dgm:spPr/>
    </dgm:pt>
    <dgm:pt modelId="{C4AED352-08D3-DA40-8196-290429B818CE}">
      <dgm:prSet phldrT="[Text]"/>
      <dgm:spPr/>
      <dgm:t>
        <a:bodyPr/>
        <a:lstStyle/>
        <a:p>
          <a:r>
            <a:rPr lang="en-US" dirty="0"/>
            <a:t>Daily find the errors, correct in ERP</a:t>
          </a:r>
        </a:p>
      </dgm:t>
    </dgm:pt>
    <dgm:pt modelId="{BB6990AC-81C7-364E-9372-C855786010D8}" type="parTrans" cxnId="{7C238773-C2B8-1D42-BA7C-C6978DA6AD23}">
      <dgm:prSet/>
      <dgm:spPr/>
      <dgm:t>
        <a:bodyPr/>
        <a:lstStyle/>
        <a:p>
          <a:endParaRPr lang="en-US"/>
        </a:p>
      </dgm:t>
    </dgm:pt>
    <dgm:pt modelId="{064EE6F8-CE72-ED44-BC87-BEEBEB39101A}" type="sibTrans" cxnId="{7C238773-C2B8-1D42-BA7C-C6978DA6AD23}">
      <dgm:prSet/>
      <dgm:spPr/>
      <dgm:t>
        <a:bodyPr/>
        <a:lstStyle/>
        <a:p>
          <a:endParaRPr lang="en-US"/>
        </a:p>
      </dgm:t>
    </dgm:pt>
    <dgm:pt modelId="{D24BD6DA-6003-084E-BF1D-05FB0C3E12C4}">
      <dgm:prSet phldrT="[Text]"/>
      <dgm:spPr/>
      <dgm:t>
        <a:bodyPr/>
        <a:lstStyle/>
        <a:p>
          <a:r>
            <a:rPr lang="en-US" dirty="0"/>
            <a:t>diagnose root cause, plug it.</a:t>
          </a:r>
        </a:p>
      </dgm:t>
    </dgm:pt>
    <dgm:pt modelId="{CEE7B0BB-D7C3-5043-A81B-727D3CAAC044}" type="parTrans" cxnId="{56B5410C-58E2-0C4E-B432-70F40CA7D40E}">
      <dgm:prSet/>
      <dgm:spPr/>
    </dgm:pt>
    <dgm:pt modelId="{C80D83DD-F8AF-E242-826E-665F8683F1AB}" type="sibTrans" cxnId="{56B5410C-58E2-0C4E-B432-70F40CA7D40E}">
      <dgm:prSet/>
      <dgm:spPr/>
    </dgm:pt>
    <dgm:pt modelId="{F2353F1C-FFE0-D24C-97CC-E2DE6BA39152}">
      <dgm:prSet phldrT="[Text]"/>
      <dgm:spPr/>
      <dgm:t>
        <a:bodyPr/>
        <a:lstStyle/>
        <a:p>
          <a:r>
            <a:rPr lang="en-US" dirty="0"/>
            <a:t>discuss in the committee</a:t>
          </a:r>
        </a:p>
      </dgm:t>
    </dgm:pt>
    <dgm:pt modelId="{534A3940-620F-4048-A459-1E28DEC85CEA}" type="parTrans" cxnId="{7BC8DEF3-F78C-424B-A7C9-A6E3C95C6D27}">
      <dgm:prSet/>
      <dgm:spPr/>
    </dgm:pt>
    <dgm:pt modelId="{91093E53-8565-814F-B73E-6B580F9B7181}" type="sibTrans" cxnId="{7BC8DEF3-F78C-424B-A7C9-A6E3C95C6D27}">
      <dgm:prSet/>
      <dgm:spPr/>
    </dgm:pt>
    <dgm:pt modelId="{3CCBB065-5D9B-CA46-8E14-BD2058F541C0}">
      <dgm:prSet phldrT="[Text]"/>
      <dgm:spPr/>
      <dgm:t>
        <a:bodyPr/>
        <a:lstStyle/>
        <a:p>
          <a:r>
            <a:rPr lang="en-US" dirty="0"/>
            <a:t>Solve problems</a:t>
          </a:r>
        </a:p>
      </dgm:t>
    </dgm:pt>
    <dgm:pt modelId="{E291EDA8-9078-9343-8B4B-1EDFDF9B4848}" type="parTrans" cxnId="{B4BC9F13-756A-C741-8C87-46934893A2D3}">
      <dgm:prSet/>
      <dgm:spPr/>
    </dgm:pt>
    <dgm:pt modelId="{53F39B92-D1A6-7044-89AB-70128D7887E3}" type="sibTrans" cxnId="{B4BC9F13-756A-C741-8C87-46934893A2D3}">
      <dgm:prSet/>
      <dgm:spPr/>
    </dgm:pt>
    <dgm:pt modelId="{8DB0A5BC-ECD0-514B-911D-23B29B434F22}">
      <dgm:prSet phldrT="[Text]"/>
      <dgm:spPr/>
      <dgm:t>
        <a:bodyPr/>
        <a:lstStyle/>
        <a:p>
          <a:r>
            <a:rPr lang="en-US" dirty="0"/>
            <a:t>Corrective action</a:t>
          </a:r>
        </a:p>
      </dgm:t>
    </dgm:pt>
    <dgm:pt modelId="{2317DED4-E365-2240-9009-E30FF28F203A}" type="parTrans" cxnId="{C284FF68-2238-5741-BC2C-78113375C2E0}">
      <dgm:prSet/>
      <dgm:spPr/>
    </dgm:pt>
    <dgm:pt modelId="{4542B971-326B-B241-923C-E9EF699B1AB5}" type="sibTrans" cxnId="{C284FF68-2238-5741-BC2C-78113375C2E0}">
      <dgm:prSet/>
      <dgm:spPr/>
    </dgm:pt>
    <dgm:pt modelId="{A0D0D045-B172-1440-B96B-52F3F77502AF}">
      <dgm:prSet phldrT="[Text]"/>
      <dgm:spPr/>
      <dgm:t>
        <a:bodyPr/>
        <a:lstStyle/>
        <a:p>
          <a:r>
            <a:rPr lang="en-US" dirty="0"/>
            <a:t>Preventive Action</a:t>
          </a:r>
        </a:p>
      </dgm:t>
    </dgm:pt>
    <dgm:pt modelId="{CA8015A1-E2DE-334F-9B11-2ADE604F73CD}" type="parTrans" cxnId="{0203439A-58DC-A549-BE59-6AC2D77F6E9E}">
      <dgm:prSet/>
      <dgm:spPr/>
    </dgm:pt>
    <dgm:pt modelId="{301F1594-87FC-1D4B-B760-3A7AE03464A5}" type="sibTrans" cxnId="{0203439A-58DC-A549-BE59-6AC2D77F6E9E}">
      <dgm:prSet/>
      <dgm:spPr/>
    </dgm:pt>
    <dgm:pt modelId="{345535D5-7377-1049-B7AA-49774F8E8024}" type="pres">
      <dgm:prSet presAssocID="{8FAC5C59-63CC-9A4B-8817-1738ED0E8637}" presName="Name0" presStyleCnt="0">
        <dgm:presLayoutVars>
          <dgm:chMax val="3"/>
          <dgm:chPref val="1"/>
          <dgm:dir/>
          <dgm:animLvl val="lvl"/>
          <dgm:resizeHandles/>
        </dgm:presLayoutVars>
      </dgm:prSet>
      <dgm:spPr/>
    </dgm:pt>
    <dgm:pt modelId="{2EDFD2A2-E0A4-F64A-9C17-C0A4982AD7A0}" type="pres">
      <dgm:prSet presAssocID="{8FAC5C59-63CC-9A4B-8817-1738ED0E8637}" presName="outerBox" presStyleCnt="0"/>
      <dgm:spPr/>
    </dgm:pt>
    <dgm:pt modelId="{86FA444C-229A-9241-A988-21C3F6014192}" type="pres">
      <dgm:prSet presAssocID="{8FAC5C59-63CC-9A4B-8817-1738ED0E8637}" presName="outerBoxParent" presStyleLbl="node1" presStyleIdx="0" presStyleCnt="3"/>
      <dgm:spPr/>
    </dgm:pt>
    <dgm:pt modelId="{86DF7182-834C-214F-A92A-D729E2E108F9}" type="pres">
      <dgm:prSet presAssocID="{8FAC5C59-63CC-9A4B-8817-1738ED0E8637}" presName="outerBoxChildren" presStyleCnt="0"/>
      <dgm:spPr/>
    </dgm:pt>
    <dgm:pt modelId="{8953439F-8570-334A-87EA-366B71B9DF3E}" type="pres">
      <dgm:prSet presAssocID="{8FAC5C59-63CC-9A4B-8817-1738ED0E8637}" presName="middleBox" presStyleCnt="0"/>
      <dgm:spPr/>
    </dgm:pt>
    <dgm:pt modelId="{A97DEBB5-78CA-7D4C-9801-BC3062614DF1}" type="pres">
      <dgm:prSet presAssocID="{8FAC5C59-63CC-9A4B-8817-1738ED0E8637}" presName="middleBoxParent" presStyleLbl="node1" presStyleIdx="1" presStyleCnt="3"/>
      <dgm:spPr/>
    </dgm:pt>
    <dgm:pt modelId="{17AEE076-9AD0-BE47-B22E-C6CAD7D66743}" type="pres">
      <dgm:prSet presAssocID="{8FAC5C59-63CC-9A4B-8817-1738ED0E8637}" presName="middleBoxChildren" presStyleCnt="0"/>
      <dgm:spPr/>
    </dgm:pt>
    <dgm:pt modelId="{1EBEA489-B813-7E45-9BE3-759CB8D4DEFF}" type="pres">
      <dgm:prSet presAssocID="{8FAC5C59-63CC-9A4B-8817-1738ED0E8637}" presName="centerBox" presStyleCnt="0"/>
      <dgm:spPr/>
    </dgm:pt>
    <dgm:pt modelId="{59562A29-D033-2444-843E-3CF6294874F8}" type="pres">
      <dgm:prSet presAssocID="{8FAC5C59-63CC-9A4B-8817-1738ED0E8637}" presName="centerBoxParent" presStyleLbl="node1" presStyleIdx="2" presStyleCnt="3"/>
      <dgm:spPr/>
    </dgm:pt>
    <dgm:pt modelId="{E3F543E4-9DF7-E74F-8526-237B991A4BA9}" type="pres">
      <dgm:prSet presAssocID="{8FAC5C59-63CC-9A4B-8817-1738ED0E8637}" presName="centerBoxChildren" presStyleCnt="0"/>
      <dgm:spPr/>
    </dgm:pt>
    <dgm:pt modelId="{9E98C518-7101-094E-9B10-C1EA40862C1D}" type="pres">
      <dgm:prSet presAssocID="{3CCBB065-5D9B-CA46-8E14-BD2058F541C0}" presName="cChild" presStyleLbl="fgAcc1" presStyleIdx="0" presStyleCnt="3">
        <dgm:presLayoutVars>
          <dgm:bulletEnabled val="1"/>
        </dgm:presLayoutVars>
      </dgm:prSet>
      <dgm:spPr/>
    </dgm:pt>
    <dgm:pt modelId="{DA6E6185-842C-5141-8A36-C3D5992443C3}" type="pres">
      <dgm:prSet presAssocID="{53F39B92-D1A6-7044-89AB-70128D7887E3}" presName="centerSibTrans" presStyleCnt="0"/>
      <dgm:spPr/>
    </dgm:pt>
    <dgm:pt modelId="{28A0302C-A443-9544-85D3-AE1036D2027B}" type="pres">
      <dgm:prSet presAssocID="{8DB0A5BC-ECD0-514B-911D-23B29B434F22}" presName="cChild" presStyleLbl="fgAcc1" presStyleIdx="1" presStyleCnt="3">
        <dgm:presLayoutVars>
          <dgm:bulletEnabled val="1"/>
        </dgm:presLayoutVars>
      </dgm:prSet>
      <dgm:spPr/>
    </dgm:pt>
    <dgm:pt modelId="{2283892C-E096-EE43-B3EE-4B550A050E27}" type="pres">
      <dgm:prSet presAssocID="{4542B971-326B-B241-923C-E9EF699B1AB5}" presName="centerSibTrans" presStyleCnt="0"/>
      <dgm:spPr/>
    </dgm:pt>
    <dgm:pt modelId="{0ECC3B35-E16B-E148-8C8F-9A6231334C98}" type="pres">
      <dgm:prSet presAssocID="{A0D0D045-B172-1440-B96B-52F3F77502AF}" presName="cChild" presStyleLbl="fgAcc1" presStyleIdx="2" presStyleCnt="3">
        <dgm:presLayoutVars>
          <dgm:bulletEnabled val="1"/>
        </dgm:presLayoutVars>
      </dgm:prSet>
      <dgm:spPr/>
    </dgm:pt>
  </dgm:ptLst>
  <dgm:cxnLst>
    <dgm:cxn modelId="{56B5410C-58E2-0C4E-B432-70F40CA7D40E}" srcId="{8FAC5C59-63CC-9A4B-8817-1738ED0E8637}" destId="{D24BD6DA-6003-084E-BF1D-05FB0C3E12C4}" srcOrd="1" destOrd="0" parTransId="{CEE7B0BB-D7C3-5043-A81B-727D3CAAC044}" sibTransId="{C80D83DD-F8AF-E242-826E-665F8683F1AB}"/>
    <dgm:cxn modelId="{B4BC9F13-756A-C741-8C87-46934893A2D3}" srcId="{F2353F1C-FFE0-D24C-97CC-E2DE6BA39152}" destId="{3CCBB065-5D9B-CA46-8E14-BD2058F541C0}" srcOrd="0" destOrd="0" parTransId="{E291EDA8-9078-9343-8B4B-1EDFDF9B4848}" sibTransId="{53F39B92-D1A6-7044-89AB-70128D7887E3}"/>
    <dgm:cxn modelId="{AEBA1A21-DAC4-0D42-A2D6-A765883E6E41}" type="presOf" srcId="{D24BD6DA-6003-084E-BF1D-05FB0C3E12C4}" destId="{A97DEBB5-78CA-7D4C-9801-BC3062614DF1}" srcOrd="0" destOrd="0" presId="urn:microsoft.com/office/officeart/2005/8/layout/target2"/>
    <dgm:cxn modelId="{62B7572A-6008-444C-B02C-C35E93E4163B}" type="presOf" srcId="{3CCBB065-5D9B-CA46-8E14-BD2058F541C0}" destId="{9E98C518-7101-094E-9B10-C1EA40862C1D}" srcOrd="0" destOrd="0" presId="urn:microsoft.com/office/officeart/2005/8/layout/target2"/>
    <dgm:cxn modelId="{3496CA42-A5D0-AB48-AD89-1DB2D19EE44B}" type="presOf" srcId="{8FAC5C59-63CC-9A4B-8817-1738ED0E8637}" destId="{345535D5-7377-1049-B7AA-49774F8E8024}" srcOrd="0" destOrd="0" presId="urn:microsoft.com/office/officeart/2005/8/layout/target2"/>
    <dgm:cxn modelId="{C284FF68-2238-5741-BC2C-78113375C2E0}" srcId="{F2353F1C-FFE0-D24C-97CC-E2DE6BA39152}" destId="{8DB0A5BC-ECD0-514B-911D-23B29B434F22}" srcOrd="1" destOrd="0" parTransId="{2317DED4-E365-2240-9009-E30FF28F203A}" sibTransId="{4542B971-326B-B241-923C-E9EF699B1AB5}"/>
    <dgm:cxn modelId="{7C238773-C2B8-1D42-BA7C-C6978DA6AD23}" srcId="{8FAC5C59-63CC-9A4B-8817-1738ED0E8637}" destId="{C4AED352-08D3-DA40-8196-290429B818CE}" srcOrd="0" destOrd="0" parTransId="{BB6990AC-81C7-364E-9372-C855786010D8}" sibTransId="{064EE6F8-CE72-ED44-BC87-BEEBEB39101A}"/>
    <dgm:cxn modelId="{8543F689-B651-9747-A067-444CEFC20F8A}" type="presOf" srcId="{F2353F1C-FFE0-D24C-97CC-E2DE6BA39152}" destId="{59562A29-D033-2444-843E-3CF6294874F8}" srcOrd="0" destOrd="0" presId="urn:microsoft.com/office/officeart/2005/8/layout/target2"/>
    <dgm:cxn modelId="{0203439A-58DC-A549-BE59-6AC2D77F6E9E}" srcId="{F2353F1C-FFE0-D24C-97CC-E2DE6BA39152}" destId="{A0D0D045-B172-1440-B96B-52F3F77502AF}" srcOrd="2" destOrd="0" parTransId="{CA8015A1-E2DE-334F-9B11-2ADE604F73CD}" sibTransId="{301F1594-87FC-1D4B-B760-3A7AE03464A5}"/>
    <dgm:cxn modelId="{C351A0AE-FDDE-A942-8E08-402DA3DAC9D9}" type="presOf" srcId="{A0D0D045-B172-1440-B96B-52F3F77502AF}" destId="{0ECC3B35-E16B-E148-8C8F-9A6231334C98}" srcOrd="0" destOrd="0" presId="urn:microsoft.com/office/officeart/2005/8/layout/target2"/>
    <dgm:cxn modelId="{EDE3E6B4-C3C3-C843-B3FD-056DFA6E34B3}" type="presOf" srcId="{C4AED352-08D3-DA40-8196-290429B818CE}" destId="{86FA444C-229A-9241-A988-21C3F6014192}" srcOrd="0" destOrd="0" presId="urn:microsoft.com/office/officeart/2005/8/layout/target2"/>
    <dgm:cxn modelId="{06605EE7-83BC-C844-AB3F-13BC22804CDD}" type="presOf" srcId="{8DB0A5BC-ECD0-514B-911D-23B29B434F22}" destId="{28A0302C-A443-9544-85D3-AE1036D2027B}" srcOrd="0" destOrd="0" presId="urn:microsoft.com/office/officeart/2005/8/layout/target2"/>
    <dgm:cxn modelId="{7BC8DEF3-F78C-424B-A7C9-A6E3C95C6D27}" srcId="{8FAC5C59-63CC-9A4B-8817-1738ED0E8637}" destId="{F2353F1C-FFE0-D24C-97CC-E2DE6BA39152}" srcOrd="2" destOrd="0" parTransId="{534A3940-620F-4048-A459-1E28DEC85CEA}" sibTransId="{91093E53-8565-814F-B73E-6B580F9B7181}"/>
    <dgm:cxn modelId="{1463F17D-D96B-D24A-971C-9B6A54578321}" type="presParOf" srcId="{345535D5-7377-1049-B7AA-49774F8E8024}" destId="{2EDFD2A2-E0A4-F64A-9C17-C0A4982AD7A0}" srcOrd="0" destOrd="0" presId="urn:microsoft.com/office/officeart/2005/8/layout/target2"/>
    <dgm:cxn modelId="{B36BF0D8-23A7-7443-B6CC-D38DB9E15D08}" type="presParOf" srcId="{2EDFD2A2-E0A4-F64A-9C17-C0A4982AD7A0}" destId="{86FA444C-229A-9241-A988-21C3F6014192}" srcOrd="0" destOrd="0" presId="urn:microsoft.com/office/officeart/2005/8/layout/target2"/>
    <dgm:cxn modelId="{FE8DA459-132C-6149-BAA1-9A20202E73E3}" type="presParOf" srcId="{2EDFD2A2-E0A4-F64A-9C17-C0A4982AD7A0}" destId="{86DF7182-834C-214F-A92A-D729E2E108F9}" srcOrd="1" destOrd="0" presId="urn:microsoft.com/office/officeart/2005/8/layout/target2"/>
    <dgm:cxn modelId="{561FAD89-D1E6-3045-8956-880DDBCD9A76}" type="presParOf" srcId="{345535D5-7377-1049-B7AA-49774F8E8024}" destId="{8953439F-8570-334A-87EA-366B71B9DF3E}" srcOrd="1" destOrd="0" presId="urn:microsoft.com/office/officeart/2005/8/layout/target2"/>
    <dgm:cxn modelId="{0F62DDCE-CD57-834B-9C6F-48C0C6DC52FD}" type="presParOf" srcId="{8953439F-8570-334A-87EA-366B71B9DF3E}" destId="{A97DEBB5-78CA-7D4C-9801-BC3062614DF1}" srcOrd="0" destOrd="0" presId="urn:microsoft.com/office/officeart/2005/8/layout/target2"/>
    <dgm:cxn modelId="{4614FD53-8742-8147-ACA7-8C5C08C849D1}" type="presParOf" srcId="{8953439F-8570-334A-87EA-366B71B9DF3E}" destId="{17AEE076-9AD0-BE47-B22E-C6CAD7D66743}" srcOrd="1" destOrd="0" presId="urn:microsoft.com/office/officeart/2005/8/layout/target2"/>
    <dgm:cxn modelId="{D584AAEC-4638-DB45-B5CB-04D37EEEE573}" type="presParOf" srcId="{345535D5-7377-1049-B7AA-49774F8E8024}" destId="{1EBEA489-B813-7E45-9BE3-759CB8D4DEFF}" srcOrd="2" destOrd="0" presId="urn:microsoft.com/office/officeart/2005/8/layout/target2"/>
    <dgm:cxn modelId="{BB789950-FACD-3F43-9A61-7E17E4F94C6A}" type="presParOf" srcId="{1EBEA489-B813-7E45-9BE3-759CB8D4DEFF}" destId="{59562A29-D033-2444-843E-3CF6294874F8}" srcOrd="0" destOrd="0" presId="urn:microsoft.com/office/officeart/2005/8/layout/target2"/>
    <dgm:cxn modelId="{C0ED735B-222D-3940-966F-01824A485B1C}" type="presParOf" srcId="{1EBEA489-B813-7E45-9BE3-759CB8D4DEFF}" destId="{E3F543E4-9DF7-E74F-8526-237B991A4BA9}" srcOrd="1" destOrd="0" presId="urn:microsoft.com/office/officeart/2005/8/layout/target2"/>
    <dgm:cxn modelId="{02F3AC66-A2F6-644F-B8FC-6F820ACD6A5D}" type="presParOf" srcId="{E3F543E4-9DF7-E74F-8526-237B991A4BA9}" destId="{9E98C518-7101-094E-9B10-C1EA40862C1D}" srcOrd="0" destOrd="0" presId="urn:microsoft.com/office/officeart/2005/8/layout/target2"/>
    <dgm:cxn modelId="{D9EBCA04-BD51-D44D-9B7A-08C1BD902E58}" type="presParOf" srcId="{E3F543E4-9DF7-E74F-8526-237B991A4BA9}" destId="{DA6E6185-842C-5141-8A36-C3D5992443C3}" srcOrd="1" destOrd="0" presId="urn:microsoft.com/office/officeart/2005/8/layout/target2"/>
    <dgm:cxn modelId="{3F19E4FF-7856-254E-96A7-E1916282DF15}" type="presParOf" srcId="{E3F543E4-9DF7-E74F-8526-237B991A4BA9}" destId="{28A0302C-A443-9544-85D3-AE1036D2027B}" srcOrd="2" destOrd="0" presId="urn:microsoft.com/office/officeart/2005/8/layout/target2"/>
    <dgm:cxn modelId="{3DDCDDE3-7506-5545-B326-9EAA305BB101}" type="presParOf" srcId="{E3F543E4-9DF7-E74F-8526-237B991A4BA9}" destId="{2283892C-E096-EE43-B3EE-4B550A050E27}" srcOrd="3" destOrd="0" presId="urn:microsoft.com/office/officeart/2005/8/layout/target2"/>
    <dgm:cxn modelId="{6F9B7158-150A-614E-82A8-CD60650DF50D}" type="presParOf" srcId="{E3F543E4-9DF7-E74F-8526-237B991A4BA9}" destId="{0ECC3B35-E16B-E148-8C8F-9A6231334C98}" srcOrd="4" destOrd="0" presId="urn:microsoft.com/office/officeart/2005/8/layout/targe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659091A-F427-4D48-8C43-B8C9A4322673}" type="doc">
      <dgm:prSet loTypeId="urn:microsoft.com/office/officeart/2005/8/layout/arrow4" loCatId="" qsTypeId="urn:microsoft.com/office/officeart/2005/8/quickstyle/simple1" qsCatId="simple" csTypeId="urn:microsoft.com/office/officeart/2005/8/colors/accent1_2" csCatId="accent1" phldr="1"/>
      <dgm:spPr/>
      <dgm:t>
        <a:bodyPr/>
        <a:lstStyle/>
        <a:p>
          <a:endParaRPr lang="en-US"/>
        </a:p>
      </dgm:t>
    </dgm:pt>
    <dgm:pt modelId="{8A9A78DB-DA11-BB43-9328-E832BD7BDECB}">
      <dgm:prSet phldrT="[Text]"/>
      <dgm:spPr/>
      <dgm:t>
        <a:bodyPr/>
        <a:lstStyle/>
        <a:p>
          <a:r>
            <a:rPr lang="en-US" dirty="0"/>
            <a:t>Either existing stores people</a:t>
          </a:r>
        </a:p>
      </dgm:t>
    </dgm:pt>
    <dgm:pt modelId="{18C26E27-14A0-B04A-B9A5-2F1E3BA9404F}" type="parTrans" cxnId="{AB0B4E4D-09D5-FF41-B7D2-203BDFD7B188}">
      <dgm:prSet/>
      <dgm:spPr/>
      <dgm:t>
        <a:bodyPr/>
        <a:lstStyle/>
        <a:p>
          <a:endParaRPr lang="en-US"/>
        </a:p>
      </dgm:t>
    </dgm:pt>
    <dgm:pt modelId="{976B23B1-04DC-6144-B0C6-5ED5D230BCBF}" type="sibTrans" cxnId="{AB0B4E4D-09D5-FF41-B7D2-203BDFD7B188}">
      <dgm:prSet/>
      <dgm:spPr/>
      <dgm:t>
        <a:bodyPr/>
        <a:lstStyle/>
        <a:p>
          <a:endParaRPr lang="en-US"/>
        </a:p>
      </dgm:t>
    </dgm:pt>
    <dgm:pt modelId="{EEDDA6BD-5BDD-3A4F-AE35-9249B6CA7D64}">
      <dgm:prSet phldrT="[Text]"/>
      <dgm:spPr/>
      <dgm:t>
        <a:bodyPr/>
        <a:lstStyle/>
        <a:p>
          <a:r>
            <a:rPr lang="en-US" dirty="0"/>
            <a:t>Or a Dedicated two persons team, </a:t>
          </a:r>
          <a:r>
            <a:rPr lang="en-US" b="1" u="sng" dirty="0"/>
            <a:t>doing this only</a:t>
          </a:r>
          <a:r>
            <a:rPr lang="en-US" dirty="0"/>
            <a:t> (Recommended)</a:t>
          </a:r>
        </a:p>
      </dgm:t>
    </dgm:pt>
    <dgm:pt modelId="{34572BA6-E848-5A46-A4E4-539C4E1FAF50}" type="parTrans" cxnId="{4CB42853-CD27-DE45-B810-497DDAE23CFE}">
      <dgm:prSet/>
      <dgm:spPr/>
      <dgm:t>
        <a:bodyPr/>
        <a:lstStyle/>
        <a:p>
          <a:endParaRPr lang="en-US"/>
        </a:p>
      </dgm:t>
    </dgm:pt>
    <dgm:pt modelId="{FBBBDCDF-4565-684E-B2C5-F4CF2189B18E}" type="sibTrans" cxnId="{4CB42853-CD27-DE45-B810-497DDAE23CFE}">
      <dgm:prSet/>
      <dgm:spPr/>
      <dgm:t>
        <a:bodyPr/>
        <a:lstStyle/>
        <a:p>
          <a:endParaRPr lang="en-US"/>
        </a:p>
      </dgm:t>
    </dgm:pt>
    <dgm:pt modelId="{47240238-BA53-754C-906B-CB573ABBD6CA}" type="pres">
      <dgm:prSet presAssocID="{D659091A-F427-4D48-8C43-B8C9A4322673}" presName="compositeShape" presStyleCnt="0">
        <dgm:presLayoutVars>
          <dgm:chMax val="2"/>
          <dgm:dir/>
          <dgm:resizeHandles val="exact"/>
        </dgm:presLayoutVars>
      </dgm:prSet>
      <dgm:spPr/>
    </dgm:pt>
    <dgm:pt modelId="{84E4EC21-DEAE-FE45-AB39-3E0F391F73C3}" type="pres">
      <dgm:prSet presAssocID="{8A9A78DB-DA11-BB43-9328-E832BD7BDECB}" presName="upArrow" presStyleLbl="node1" presStyleIdx="0" presStyleCnt="2"/>
      <dgm:spPr/>
    </dgm:pt>
    <dgm:pt modelId="{C0EF41A8-D99C-2C4C-974A-B6CB696A73F7}" type="pres">
      <dgm:prSet presAssocID="{8A9A78DB-DA11-BB43-9328-E832BD7BDECB}" presName="upArrowText" presStyleLbl="revTx" presStyleIdx="0" presStyleCnt="2">
        <dgm:presLayoutVars>
          <dgm:chMax val="0"/>
          <dgm:bulletEnabled val="1"/>
        </dgm:presLayoutVars>
      </dgm:prSet>
      <dgm:spPr/>
    </dgm:pt>
    <dgm:pt modelId="{44FB08CE-ED9A-764C-BC3A-EE80589FB9AD}" type="pres">
      <dgm:prSet presAssocID="{EEDDA6BD-5BDD-3A4F-AE35-9249B6CA7D64}" presName="downArrow" presStyleLbl="node1" presStyleIdx="1" presStyleCnt="2"/>
      <dgm:spPr/>
    </dgm:pt>
    <dgm:pt modelId="{40838AD2-3116-B547-9753-A47DFE2DB1D0}" type="pres">
      <dgm:prSet presAssocID="{EEDDA6BD-5BDD-3A4F-AE35-9249B6CA7D64}" presName="downArrowText" presStyleLbl="revTx" presStyleIdx="1" presStyleCnt="2">
        <dgm:presLayoutVars>
          <dgm:chMax val="0"/>
          <dgm:bulletEnabled val="1"/>
        </dgm:presLayoutVars>
      </dgm:prSet>
      <dgm:spPr/>
    </dgm:pt>
  </dgm:ptLst>
  <dgm:cxnLst>
    <dgm:cxn modelId="{AB0B4E4D-09D5-FF41-B7D2-203BDFD7B188}" srcId="{D659091A-F427-4D48-8C43-B8C9A4322673}" destId="{8A9A78DB-DA11-BB43-9328-E832BD7BDECB}" srcOrd="0" destOrd="0" parTransId="{18C26E27-14A0-B04A-B9A5-2F1E3BA9404F}" sibTransId="{976B23B1-04DC-6144-B0C6-5ED5D230BCBF}"/>
    <dgm:cxn modelId="{4CB42853-CD27-DE45-B810-497DDAE23CFE}" srcId="{D659091A-F427-4D48-8C43-B8C9A4322673}" destId="{EEDDA6BD-5BDD-3A4F-AE35-9249B6CA7D64}" srcOrd="1" destOrd="0" parTransId="{34572BA6-E848-5A46-A4E4-539C4E1FAF50}" sibTransId="{FBBBDCDF-4565-684E-B2C5-F4CF2189B18E}"/>
    <dgm:cxn modelId="{6614DA67-D857-9640-AE5C-B52B80C19804}" type="presOf" srcId="{EEDDA6BD-5BDD-3A4F-AE35-9249B6CA7D64}" destId="{40838AD2-3116-B547-9753-A47DFE2DB1D0}" srcOrd="0" destOrd="0" presId="urn:microsoft.com/office/officeart/2005/8/layout/arrow4"/>
    <dgm:cxn modelId="{1A325E91-A817-9543-90F2-DE4A32B1F311}" type="presOf" srcId="{8A9A78DB-DA11-BB43-9328-E832BD7BDECB}" destId="{C0EF41A8-D99C-2C4C-974A-B6CB696A73F7}" srcOrd="0" destOrd="0" presId="urn:microsoft.com/office/officeart/2005/8/layout/arrow4"/>
    <dgm:cxn modelId="{A2555AC6-DE18-0A42-93AC-D2BD09DA16C7}" type="presOf" srcId="{D659091A-F427-4D48-8C43-B8C9A4322673}" destId="{47240238-BA53-754C-906B-CB573ABBD6CA}" srcOrd="0" destOrd="0" presId="urn:microsoft.com/office/officeart/2005/8/layout/arrow4"/>
    <dgm:cxn modelId="{559C85DE-C61E-3647-BB3D-D5974FBD8246}" type="presParOf" srcId="{47240238-BA53-754C-906B-CB573ABBD6CA}" destId="{84E4EC21-DEAE-FE45-AB39-3E0F391F73C3}" srcOrd="0" destOrd="0" presId="urn:microsoft.com/office/officeart/2005/8/layout/arrow4"/>
    <dgm:cxn modelId="{075AF707-19A0-304B-B45F-6B8CD9F4A1AD}" type="presParOf" srcId="{47240238-BA53-754C-906B-CB573ABBD6CA}" destId="{C0EF41A8-D99C-2C4C-974A-B6CB696A73F7}" srcOrd="1" destOrd="0" presId="urn:microsoft.com/office/officeart/2005/8/layout/arrow4"/>
    <dgm:cxn modelId="{6CD8A905-F9FF-0E4F-AF9D-AD59C198B2AD}" type="presParOf" srcId="{47240238-BA53-754C-906B-CB573ABBD6CA}" destId="{44FB08CE-ED9A-764C-BC3A-EE80589FB9AD}" srcOrd="2" destOrd="0" presId="urn:microsoft.com/office/officeart/2005/8/layout/arrow4"/>
    <dgm:cxn modelId="{ECB4D8E8-A512-5B49-A3D4-1858446C6D4E}" type="presParOf" srcId="{47240238-BA53-754C-906B-CB573ABBD6CA}" destId="{40838AD2-3116-B547-9753-A47DFE2DB1D0}" srcOrd="3" destOrd="0" presId="urn:microsoft.com/office/officeart/2005/8/layout/arrow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55B547-0F79-984E-A8C1-569195E66E1F}">
      <dsp:nvSpPr>
        <dsp:cNvPr id="0" name=""/>
        <dsp:cNvSpPr/>
      </dsp:nvSpPr>
      <dsp:spPr>
        <a:xfrm>
          <a:off x="2755780" y="0"/>
          <a:ext cx="4351338" cy="4351338"/>
        </a:xfrm>
        <a:prstGeom prst="triangl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94B2FF-9F95-7343-9742-6190086F7FEA}">
      <dsp:nvSpPr>
        <dsp:cNvPr id="0" name=""/>
        <dsp:cNvSpPr/>
      </dsp:nvSpPr>
      <dsp:spPr>
        <a:xfrm>
          <a:off x="4931449" y="435558"/>
          <a:ext cx="2828369" cy="1546764"/>
        </a:xfrm>
        <a:prstGeom prst="round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Reliability for</a:t>
          </a:r>
        </a:p>
      </dsp:txBody>
      <dsp:txXfrm>
        <a:off x="5006956" y="511065"/>
        <a:ext cx="2677355" cy="1395750"/>
      </dsp:txXfrm>
    </dsp:sp>
    <dsp:sp modelId="{DD6C332E-4E56-BB42-B457-0E38C7177DB8}">
      <dsp:nvSpPr>
        <dsp:cNvPr id="0" name=""/>
        <dsp:cNvSpPr/>
      </dsp:nvSpPr>
      <dsp:spPr>
        <a:xfrm>
          <a:off x="4931449" y="2175669"/>
          <a:ext cx="2828369" cy="1546764"/>
        </a:xfrm>
        <a:prstGeom prst="round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Correct Profit and Loss A/c.</a:t>
          </a:r>
        </a:p>
      </dsp:txBody>
      <dsp:txXfrm>
        <a:off x="5006956" y="2251176"/>
        <a:ext cx="2677355" cy="13957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55B547-0F79-984E-A8C1-569195E66E1F}">
      <dsp:nvSpPr>
        <dsp:cNvPr id="0" name=""/>
        <dsp:cNvSpPr/>
      </dsp:nvSpPr>
      <dsp:spPr>
        <a:xfrm>
          <a:off x="2755780" y="0"/>
          <a:ext cx="4351338" cy="4351338"/>
        </a:xfrm>
        <a:prstGeom prst="triangl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94B2FF-9F95-7343-9742-6190086F7FEA}">
      <dsp:nvSpPr>
        <dsp:cNvPr id="0" name=""/>
        <dsp:cNvSpPr/>
      </dsp:nvSpPr>
      <dsp:spPr>
        <a:xfrm>
          <a:off x="4931449" y="435558"/>
          <a:ext cx="2828369" cy="1546764"/>
        </a:xfrm>
        <a:prstGeom prst="round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Bank stock Report</a:t>
          </a:r>
        </a:p>
      </dsp:txBody>
      <dsp:txXfrm>
        <a:off x="5006956" y="511065"/>
        <a:ext cx="2677355" cy="1395750"/>
      </dsp:txXfrm>
    </dsp:sp>
    <dsp:sp modelId="{F3723F43-A201-2841-9141-969C8708C71A}">
      <dsp:nvSpPr>
        <dsp:cNvPr id="0" name=""/>
        <dsp:cNvSpPr/>
      </dsp:nvSpPr>
      <dsp:spPr>
        <a:xfrm>
          <a:off x="4931449" y="2175669"/>
          <a:ext cx="2828369" cy="1546764"/>
        </a:xfrm>
        <a:prstGeom prst="round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Correct Drawing Power</a:t>
          </a:r>
        </a:p>
      </dsp:txBody>
      <dsp:txXfrm>
        <a:off x="5006956" y="2251176"/>
        <a:ext cx="2677355" cy="13957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55B547-0F79-984E-A8C1-569195E66E1F}">
      <dsp:nvSpPr>
        <dsp:cNvPr id="0" name=""/>
        <dsp:cNvSpPr/>
      </dsp:nvSpPr>
      <dsp:spPr>
        <a:xfrm>
          <a:off x="2755780" y="0"/>
          <a:ext cx="4351338" cy="4351338"/>
        </a:xfrm>
        <a:prstGeom prst="triangl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94B2FF-9F95-7343-9742-6190086F7FEA}">
      <dsp:nvSpPr>
        <dsp:cNvPr id="0" name=""/>
        <dsp:cNvSpPr/>
      </dsp:nvSpPr>
      <dsp:spPr>
        <a:xfrm>
          <a:off x="4931449" y="435558"/>
          <a:ext cx="2828369" cy="1546764"/>
        </a:xfrm>
        <a:prstGeom prst="round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MRP : Material Requirement Planning</a:t>
          </a:r>
        </a:p>
      </dsp:txBody>
      <dsp:txXfrm>
        <a:off x="5006956" y="511065"/>
        <a:ext cx="2677355" cy="1395750"/>
      </dsp:txXfrm>
    </dsp:sp>
    <dsp:sp modelId="{367034BC-30F6-C34E-8CDB-C0ED2DBB49EF}">
      <dsp:nvSpPr>
        <dsp:cNvPr id="0" name=""/>
        <dsp:cNvSpPr/>
      </dsp:nvSpPr>
      <dsp:spPr>
        <a:xfrm>
          <a:off x="4931449" y="2175669"/>
          <a:ext cx="2828369" cy="1546764"/>
        </a:xfrm>
        <a:prstGeom prst="round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Correct Closing Qnty is known</a:t>
          </a:r>
        </a:p>
      </dsp:txBody>
      <dsp:txXfrm>
        <a:off x="5006956" y="2251176"/>
        <a:ext cx="2677355" cy="13957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A82BA7-5B73-614F-9002-2BFBE576CA7A}">
      <dsp:nvSpPr>
        <dsp:cNvPr id="0" name=""/>
        <dsp:cNvSpPr/>
      </dsp:nvSpPr>
      <dsp:spPr>
        <a:xfrm rot="16200000">
          <a:off x="2338" y="1178"/>
          <a:ext cx="4348981" cy="4348981"/>
        </a:xfrm>
        <a:prstGeom prst="upArrow">
          <a:avLst>
            <a:gd name="adj1" fmla="val 50000"/>
            <a:gd name="adj2" fmla="val 3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712" tIns="362712" rIns="362712" bIns="362712" numCol="1" spcCol="1270" anchor="ctr" anchorCtr="0">
          <a:noAutofit/>
        </a:bodyPr>
        <a:lstStyle/>
        <a:p>
          <a:pPr marL="0" lvl="0" indent="0" algn="ctr" defTabSz="2266950">
            <a:lnSpc>
              <a:spcPct val="90000"/>
            </a:lnSpc>
            <a:spcBef>
              <a:spcPct val="0"/>
            </a:spcBef>
            <a:spcAft>
              <a:spcPct val="35000"/>
            </a:spcAft>
            <a:buNone/>
          </a:pPr>
          <a:r>
            <a:rPr lang="en-US" sz="5100" kern="1200" dirty="0"/>
            <a:t>No</a:t>
          </a:r>
        </a:p>
      </dsp:txBody>
      <dsp:txXfrm rot="5400000">
        <a:off x="763410" y="1088423"/>
        <a:ext cx="3587909" cy="2174491"/>
      </dsp:txXfrm>
    </dsp:sp>
    <dsp:sp modelId="{6EC90F88-D72D-BA49-BA24-CD816A310753}">
      <dsp:nvSpPr>
        <dsp:cNvPr id="0" name=""/>
        <dsp:cNvSpPr/>
      </dsp:nvSpPr>
      <dsp:spPr>
        <a:xfrm rot="5400000">
          <a:off x="6164280" y="1178"/>
          <a:ext cx="4348981" cy="4348981"/>
        </a:xfrm>
        <a:prstGeom prst="upArrow">
          <a:avLst>
            <a:gd name="adj1" fmla="val 50000"/>
            <a:gd name="adj2" fmla="val 35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712" tIns="362712" rIns="362712" bIns="362712" numCol="1" spcCol="1270" anchor="ctr" anchorCtr="0">
          <a:noAutofit/>
        </a:bodyPr>
        <a:lstStyle/>
        <a:p>
          <a:pPr marL="0" lvl="0" indent="0" algn="ctr" defTabSz="2266950">
            <a:lnSpc>
              <a:spcPct val="90000"/>
            </a:lnSpc>
            <a:spcBef>
              <a:spcPct val="0"/>
            </a:spcBef>
            <a:spcAft>
              <a:spcPct val="35000"/>
            </a:spcAft>
            <a:buNone/>
          </a:pPr>
          <a:r>
            <a:rPr lang="en-US" sz="5100" kern="1200"/>
            <a:t>That </a:t>
          </a:r>
          <a:r>
            <a:rPr lang="en-US" sz="5100" kern="1200" dirty="0"/>
            <a:t>is not so</a:t>
          </a:r>
        </a:p>
      </dsp:txBody>
      <dsp:txXfrm rot="-5400000">
        <a:off x="6164280" y="1088423"/>
        <a:ext cx="3587909" cy="21744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0CDDEE-61E6-9542-B5CE-8E1A2AA86814}">
      <dsp:nvSpPr>
        <dsp:cNvPr id="0" name=""/>
        <dsp:cNvSpPr/>
      </dsp:nvSpPr>
      <dsp:spPr>
        <a:xfrm>
          <a:off x="2755780" y="0"/>
          <a:ext cx="4351338" cy="4351338"/>
        </a:xfrm>
        <a:prstGeom prst="triangl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F4DCAA35-D458-DD4A-A496-81CA8E397FF2}">
      <dsp:nvSpPr>
        <dsp:cNvPr id="0" name=""/>
        <dsp:cNvSpPr/>
      </dsp:nvSpPr>
      <dsp:spPr>
        <a:xfrm>
          <a:off x="4931449" y="435558"/>
          <a:ext cx="2828369" cy="618705"/>
        </a:xfrm>
        <a:prstGeom prst="round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Redo from start</a:t>
          </a:r>
        </a:p>
      </dsp:txBody>
      <dsp:txXfrm>
        <a:off x="4961652" y="465761"/>
        <a:ext cx="2767963" cy="558299"/>
      </dsp:txXfrm>
    </dsp:sp>
    <dsp:sp modelId="{FB099E87-2D79-7846-80A4-2508B86392E0}">
      <dsp:nvSpPr>
        <dsp:cNvPr id="0" name=""/>
        <dsp:cNvSpPr/>
      </dsp:nvSpPr>
      <dsp:spPr>
        <a:xfrm>
          <a:off x="4931449" y="1131602"/>
          <a:ext cx="2828369" cy="618705"/>
        </a:xfrm>
        <a:prstGeom prst="roundRect">
          <a:avLst/>
        </a:prstGeom>
        <a:solidFill>
          <a:schemeClr val="lt1">
            <a:alpha val="90000"/>
            <a:hueOff val="0"/>
            <a:satOff val="0"/>
            <a:lumOff val="0"/>
            <a:alphaOff val="0"/>
          </a:schemeClr>
        </a:solidFill>
        <a:ln w="6350" cap="flat" cmpd="sng" algn="ctr">
          <a:solidFill>
            <a:schemeClr val="accent4">
              <a:hueOff val="2450223"/>
              <a:satOff val="-10194"/>
              <a:lumOff val="240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recount</a:t>
          </a:r>
        </a:p>
      </dsp:txBody>
      <dsp:txXfrm>
        <a:off x="4961652" y="1161805"/>
        <a:ext cx="2767963" cy="558299"/>
      </dsp:txXfrm>
    </dsp:sp>
    <dsp:sp modelId="{F9F0B93E-0A95-C847-A15D-85C4EFFDCE3C}">
      <dsp:nvSpPr>
        <dsp:cNvPr id="0" name=""/>
        <dsp:cNvSpPr/>
      </dsp:nvSpPr>
      <dsp:spPr>
        <a:xfrm>
          <a:off x="4931449" y="1827646"/>
          <a:ext cx="2828369" cy="618705"/>
        </a:xfrm>
        <a:prstGeom prst="roundRect">
          <a:avLst/>
        </a:prstGeom>
        <a:solidFill>
          <a:schemeClr val="lt1">
            <a:alpha val="90000"/>
            <a:hueOff val="0"/>
            <a:satOff val="0"/>
            <a:lumOff val="0"/>
            <a:alphaOff val="0"/>
          </a:schemeClr>
        </a:solidFill>
        <a:ln w="6350" cap="flat" cmpd="sng" algn="ctr">
          <a:solidFill>
            <a:schemeClr val="accent4">
              <a:hueOff val="4900445"/>
              <a:satOff val="-20388"/>
              <a:lumOff val="480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re upload</a:t>
          </a:r>
        </a:p>
      </dsp:txBody>
      <dsp:txXfrm>
        <a:off x="4961652" y="1857849"/>
        <a:ext cx="2767963" cy="558299"/>
      </dsp:txXfrm>
    </dsp:sp>
    <dsp:sp modelId="{10CEED90-C859-184C-89A6-FC1A0015193C}">
      <dsp:nvSpPr>
        <dsp:cNvPr id="0" name=""/>
        <dsp:cNvSpPr/>
      </dsp:nvSpPr>
      <dsp:spPr>
        <a:xfrm>
          <a:off x="4931449" y="2523691"/>
          <a:ext cx="2828369" cy="618705"/>
        </a:xfrm>
        <a:prstGeom prst="roundRect">
          <a:avLst/>
        </a:prstGeom>
        <a:solidFill>
          <a:schemeClr val="lt1">
            <a:alpha val="90000"/>
            <a:hueOff val="0"/>
            <a:satOff val="0"/>
            <a:lumOff val="0"/>
            <a:alphaOff val="0"/>
          </a:schemeClr>
        </a:solidFill>
        <a:ln w="6350" cap="flat" cmpd="sng" algn="ctr">
          <a:solidFill>
            <a:schemeClr val="accent4">
              <a:hueOff val="7350668"/>
              <a:satOff val="-30583"/>
              <a:lumOff val="720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ignore the Past</a:t>
          </a:r>
        </a:p>
      </dsp:txBody>
      <dsp:txXfrm>
        <a:off x="4961652" y="2553894"/>
        <a:ext cx="2767963" cy="558299"/>
      </dsp:txXfrm>
    </dsp:sp>
    <dsp:sp modelId="{7329000B-EFE7-8844-9C24-84DD9168D5B0}">
      <dsp:nvSpPr>
        <dsp:cNvPr id="0" name=""/>
        <dsp:cNvSpPr/>
      </dsp:nvSpPr>
      <dsp:spPr>
        <a:xfrm>
          <a:off x="4931449" y="3219735"/>
          <a:ext cx="2828369" cy="618705"/>
        </a:xfrm>
        <a:prstGeom prst="roundRect">
          <a:avLst/>
        </a:prstGeom>
        <a:solidFill>
          <a:schemeClr val="lt1">
            <a:alpha val="90000"/>
            <a:hueOff val="0"/>
            <a:satOff val="0"/>
            <a:lumOff val="0"/>
            <a:alphaOff val="0"/>
          </a:schemeClr>
        </a:solidFill>
        <a:ln w="6350" cap="flat" cmpd="sng" algn="ctr">
          <a:solidFill>
            <a:schemeClr val="accent4">
              <a:hueOff val="9800891"/>
              <a:satOff val="-40777"/>
              <a:lumOff val="960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Restart reel system</a:t>
          </a:r>
        </a:p>
      </dsp:txBody>
      <dsp:txXfrm>
        <a:off x="4961652" y="3249938"/>
        <a:ext cx="2767963" cy="5582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0CDDEE-61E6-9542-B5CE-8E1A2AA86814}">
      <dsp:nvSpPr>
        <dsp:cNvPr id="0" name=""/>
        <dsp:cNvSpPr/>
      </dsp:nvSpPr>
      <dsp:spPr>
        <a:xfrm>
          <a:off x="2755780" y="0"/>
          <a:ext cx="4351338" cy="4351338"/>
        </a:xfrm>
        <a:prstGeom prst="triangl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F4DCAA35-D458-DD4A-A496-81CA8E397FF2}">
      <dsp:nvSpPr>
        <dsp:cNvPr id="0" name=""/>
        <dsp:cNvSpPr/>
      </dsp:nvSpPr>
      <dsp:spPr>
        <a:xfrm>
          <a:off x="4931449" y="435558"/>
          <a:ext cx="2828369" cy="618705"/>
        </a:xfrm>
        <a:prstGeom prst="round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redo from start</a:t>
          </a:r>
        </a:p>
      </dsp:txBody>
      <dsp:txXfrm>
        <a:off x="4961652" y="465761"/>
        <a:ext cx="2767963" cy="558299"/>
      </dsp:txXfrm>
    </dsp:sp>
    <dsp:sp modelId="{FB099E87-2D79-7846-80A4-2508B86392E0}">
      <dsp:nvSpPr>
        <dsp:cNvPr id="0" name=""/>
        <dsp:cNvSpPr/>
      </dsp:nvSpPr>
      <dsp:spPr>
        <a:xfrm>
          <a:off x="4931449" y="1131602"/>
          <a:ext cx="2828369" cy="618705"/>
        </a:xfrm>
        <a:prstGeom prst="roundRect">
          <a:avLst/>
        </a:prstGeom>
        <a:solidFill>
          <a:schemeClr val="lt1">
            <a:alpha val="90000"/>
            <a:hueOff val="0"/>
            <a:satOff val="0"/>
            <a:lumOff val="0"/>
            <a:alphaOff val="0"/>
          </a:schemeClr>
        </a:solidFill>
        <a:ln w="6350" cap="flat" cmpd="sng" algn="ctr">
          <a:solidFill>
            <a:schemeClr val="accent4">
              <a:hueOff val="2450223"/>
              <a:satOff val="-10194"/>
              <a:lumOff val="240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recount</a:t>
          </a:r>
        </a:p>
      </dsp:txBody>
      <dsp:txXfrm>
        <a:off x="4961652" y="1161805"/>
        <a:ext cx="2767963" cy="558299"/>
      </dsp:txXfrm>
    </dsp:sp>
    <dsp:sp modelId="{F9F0B93E-0A95-C847-A15D-85C4EFFDCE3C}">
      <dsp:nvSpPr>
        <dsp:cNvPr id="0" name=""/>
        <dsp:cNvSpPr/>
      </dsp:nvSpPr>
      <dsp:spPr>
        <a:xfrm>
          <a:off x="4931449" y="1827646"/>
          <a:ext cx="2828369" cy="618705"/>
        </a:xfrm>
        <a:prstGeom prst="roundRect">
          <a:avLst/>
        </a:prstGeom>
        <a:solidFill>
          <a:schemeClr val="lt1">
            <a:alpha val="90000"/>
            <a:hueOff val="0"/>
            <a:satOff val="0"/>
            <a:lumOff val="0"/>
            <a:alphaOff val="0"/>
          </a:schemeClr>
        </a:solidFill>
        <a:ln w="6350" cap="flat" cmpd="sng" algn="ctr">
          <a:solidFill>
            <a:schemeClr val="accent4">
              <a:hueOff val="4900445"/>
              <a:satOff val="-20388"/>
              <a:lumOff val="480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re upload</a:t>
          </a:r>
        </a:p>
      </dsp:txBody>
      <dsp:txXfrm>
        <a:off x="4961652" y="1857849"/>
        <a:ext cx="2767963" cy="558299"/>
      </dsp:txXfrm>
    </dsp:sp>
    <dsp:sp modelId="{10CEED90-C859-184C-89A6-FC1A0015193C}">
      <dsp:nvSpPr>
        <dsp:cNvPr id="0" name=""/>
        <dsp:cNvSpPr/>
      </dsp:nvSpPr>
      <dsp:spPr>
        <a:xfrm>
          <a:off x="4931449" y="2523691"/>
          <a:ext cx="2828369" cy="618705"/>
        </a:xfrm>
        <a:prstGeom prst="roundRect">
          <a:avLst/>
        </a:prstGeom>
        <a:solidFill>
          <a:schemeClr val="lt1">
            <a:alpha val="90000"/>
            <a:hueOff val="0"/>
            <a:satOff val="0"/>
            <a:lumOff val="0"/>
            <a:alphaOff val="0"/>
          </a:schemeClr>
        </a:solidFill>
        <a:ln w="6350" cap="flat" cmpd="sng" algn="ctr">
          <a:solidFill>
            <a:schemeClr val="accent4">
              <a:hueOff val="7350668"/>
              <a:satOff val="-30583"/>
              <a:lumOff val="720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ignore the Past</a:t>
          </a:r>
        </a:p>
      </dsp:txBody>
      <dsp:txXfrm>
        <a:off x="4961652" y="2553894"/>
        <a:ext cx="2767963" cy="558299"/>
      </dsp:txXfrm>
    </dsp:sp>
    <dsp:sp modelId="{7329000B-EFE7-8844-9C24-84DD9168D5B0}">
      <dsp:nvSpPr>
        <dsp:cNvPr id="0" name=""/>
        <dsp:cNvSpPr/>
      </dsp:nvSpPr>
      <dsp:spPr>
        <a:xfrm>
          <a:off x="4931449" y="3219735"/>
          <a:ext cx="2828369" cy="618705"/>
        </a:xfrm>
        <a:prstGeom prst="roundRect">
          <a:avLst/>
        </a:prstGeom>
        <a:solidFill>
          <a:schemeClr val="lt1">
            <a:alpha val="90000"/>
            <a:hueOff val="0"/>
            <a:satOff val="0"/>
            <a:lumOff val="0"/>
            <a:alphaOff val="0"/>
          </a:schemeClr>
        </a:solidFill>
        <a:ln w="6350" cap="flat" cmpd="sng" algn="ctr">
          <a:solidFill>
            <a:schemeClr val="accent4">
              <a:hueOff val="9800891"/>
              <a:satOff val="-40777"/>
              <a:lumOff val="960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Restart reel system</a:t>
          </a:r>
        </a:p>
      </dsp:txBody>
      <dsp:txXfrm>
        <a:off x="4961652" y="3249938"/>
        <a:ext cx="2767963" cy="55829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FA444C-229A-9241-A988-21C3F6014192}">
      <dsp:nvSpPr>
        <dsp:cNvPr id="0" name=""/>
        <dsp:cNvSpPr/>
      </dsp:nvSpPr>
      <dsp:spPr>
        <a:xfrm>
          <a:off x="0" y="0"/>
          <a:ext cx="10515600" cy="4351338"/>
        </a:xfrm>
        <a:prstGeom prst="roundRect">
          <a:avLst>
            <a:gd name="adj" fmla="val 85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3377122" numCol="1" spcCol="1270" anchor="t" anchorCtr="0">
          <a:noAutofit/>
        </a:bodyPr>
        <a:lstStyle/>
        <a:p>
          <a:pPr marL="0" lvl="0" indent="0" algn="l" defTabSz="1600200">
            <a:lnSpc>
              <a:spcPct val="90000"/>
            </a:lnSpc>
            <a:spcBef>
              <a:spcPct val="0"/>
            </a:spcBef>
            <a:spcAft>
              <a:spcPct val="35000"/>
            </a:spcAft>
            <a:buNone/>
          </a:pPr>
          <a:r>
            <a:rPr lang="en-US" sz="3600" kern="1200" dirty="0"/>
            <a:t>Do Reel verification, daily, or weekly</a:t>
          </a:r>
        </a:p>
      </dsp:txBody>
      <dsp:txXfrm>
        <a:off x="108329" y="108329"/>
        <a:ext cx="10298942" cy="4134680"/>
      </dsp:txXfrm>
    </dsp:sp>
    <dsp:sp modelId="{F2C90AA7-1A5A-DA49-8820-1C1E51655AA2}">
      <dsp:nvSpPr>
        <dsp:cNvPr id="0" name=""/>
        <dsp:cNvSpPr/>
      </dsp:nvSpPr>
      <dsp:spPr>
        <a:xfrm>
          <a:off x="262890" y="1087834"/>
          <a:ext cx="9989820" cy="3045936"/>
        </a:xfrm>
        <a:prstGeom prst="roundRect">
          <a:avLst>
            <a:gd name="adj" fmla="val 1050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934170" numCol="1" spcCol="1270" anchor="t" anchorCtr="0">
          <a:noAutofit/>
        </a:bodyPr>
        <a:lstStyle/>
        <a:p>
          <a:pPr marL="0" lvl="0" indent="0" algn="l" defTabSz="1600200">
            <a:lnSpc>
              <a:spcPct val="90000"/>
            </a:lnSpc>
            <a:spcBef>
              <a:spcPct val="0"/>
            </a:spcBef>
            <a:spcAft>
              <a:spcPct val="35000"/>
            </a:spcAft>
            <a:buNone/>
          </a:pPr>
          <a:r>
            <a:rPr lang="en-US" sz="3600" kern="1200" dirty="0"/>
            <a:t>One BF Grade a day / one GSM Grade a day</a:t>
          </a:r>
        </a:p>
      </dsp:txBody>
      <dsp:txXfrm>
        <a:off x="356563" y="1181507"/>
        <a:ext cx="9802474" cy="2858590"/>
      </dsp:txXfrm>
    </dsp:sp>
    <dsp:sp modelId="{F5D520E9-D547-1C42-98CF-BCC7E069205B}">
      <dsp:nvSpPr>
        <dsp:cNvPr id="0" name=""/>
        <dsp:cNvSpPr/>
      </dsp:nvSpPr>
      <dsp:spPr>
        <a:xfrm>
          <a:off x="525780" y="2175669"/>
          <a:ext cx="9464040" cy="1740535"/>
        </a:xfrm>
        <a:prstGeom prst="roundRect">
          <a:avLst>
            <a:gd name="adj" fmla="val 105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982435" numCol="1" spcCol="1270" anchor="t" anchorCtr="0">
          <a:noAutofit/>
        </a:bodyPr>
        <a:lstStyle/>
        <a:p>
          <a:pPr marL="0" lvl="0" indent="0" algn="l" defTabSz="1600200">
            <a:lnSpc>
              <a:spcPct val="90000"/>
            </a:lnSpc>
            <a:spcBef>
              <a:spcPct val="0"/>
            </a:spcBef>
            <a:spcAft>
              <a:spcPct val="35000"/>
            </a:spcAft>
            <a:buNone/>
          </a:pPr>
          <a:r>
            <a:rPr lang="en-US" sz="3600" kern="1200" dirty="0"/>
            <a:t>There will always be some differences</a:t>
          </a:r>
        </a:p>
      </dsp:txBody>
      <dsp:txXfrm>
        <a:off x="579307" y="2229196"/>
        <a:ext cx="9356986" cy="1633481"/>
      </dsp:txXfrm>
    </dsp:sp>
    <dsp:sp modelId="{AF0C4843-4F01-4D41-85AA-BC2D39C6EFB2}">
      <dsp:nvSpPr>
        <dsp:cNvPr id="0" name=""/>
        <dsp:cNvSpPr/>
      </dsp:nvSpPr>
      <dsp:spPr>
        <a:xfrm>
          <a:off x="762381" y="2958909"/>
          <a:ext cx="2216979" cy="783240"/>
        </a:xfrm>
        <a:prstGeom prst="roundRect">
          <a:avLst>
            <a:gd name="adj" fmla="val 105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Small</a:t>
          </a:r>
        </a:p>
      </dsp:txBody>
      <dsp:txXfrm>
        <a:off x="786468" y="2982996"/>
        <a:ext cx="2168805" cy="735066"/>
      </dsp:txXfrm>
    </dsp:sp>
    <dsp:sp modelId="{FC716E36-6438-E64A-A3D9-4275425F6CE0}">
      <dsp:nvSpPr>
        <dsp:cNvPr id="0" name=""/>
        <dsp:cNvSpPr/>
      </dsp:nvSpPr>
      <dsp:spPr>
        <a:xfrm>
          <a:off x="3018254" y="2958909"/>
          <a:ext cx="2216979" cy="783240"/>
        </a:xfrm>
        <a:prstGeom prst="roundRect">
          <a:avLst>
            <a:gd name="adj" fmla="val 10500"/>
          </a:avLst>
        </a:prstGeom>
        <a:solidFill>
          <a:schemeClr val="lt1">
            <a:alpha val="90000"/>
            <a:hueOff val="0"/>
            <a:satOff val="0"/>
            <a:lumOff val="0"/>
            <a:alphaOff val="0"/>
          </a:schemeClr>
        </a:solidFill>
        <a:ln w="12700" cap="flat" cmpd="sng" algn="ctr">
          <a:solidFill>
            <a:schemeClr val="accent4">
              <a:hueOff val="3266964"/>
              <a:satOff val="-13592"/>
              <a:lumOff val="320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Big</a:t>
          </a:r>
        </a:p>
      </dsp:txBody>
      <dsp:txXfrm>
        <a:off x="3042341" y="2982996"/>
        <a:ext cx="2168805" cy="735066"/>
      </dsp:txXfrm>
    </dsp:sp>
    <dsp:sp modelId="{4B313619-7C00-DB4B-A6B5-81214999CE01}">
      <dsp:nvSpPr>
        <dsp:cNvPr id="0" name=""/>
        <dsp:cNvSpPr/>
      </dsp:nvSpPr>
      <dsp:spPr>
        <a:xfrm>
          <a:off x="5274127" y="2958909"/>
          <a:ext cx="2216979" cy="783240"/>
        </a:xfrm>
        <a:prstGeom prst="roundRect">
          <a:avLst>
            <a:gd name="adj" fmla="val 10500"/>
          </a:avLst>
        </a:prstGeom>
        <a:solidFill>
          <a:schemeClr val="lt1">
            <a:alpha val="90000"/>
            <a:hueOff val="0"/>
            <a:satOff val="0"/>
            <a:lumOff val="0"/>
            <a:alphaOff val="0"/>
          </a:schemeClr>
        </a:solidFill>
        <a:ln w="12700" cap="flat" cmpd="sng" algn="ctr">
          <a:solidFill>
            <a:schemeClr val="accent4">
              <a:hueOff val="6533927"/>
              <a:satOff val="-27185"/>
              <a:lumOff val="640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No worries</a:t>
          </a:r>
        </a:p>
      </dsp:txBody>
      <dsp:txXfrm>
        <a:off x="5298214" y="2982996"/>
        <a:ext cx="2168805" cy="735066"/>
      </dsp:txXfrm>
    </dsp:sp>
    <dsp:sp modelId="{E6D24EE5-0977-AE45-82ED-9B4D2CADA8DE}">
      <dsp:nvSpPr>
        <dsp:cNvPr id="0" name=""/>
        <dsp:cNvSpPr/>
      </dsp:nvSpPr>
      <dsp:spPr>
        <a:xfrm>
          <a:off x="7530001" y="2958909"/>
          <a:ext cx="2216979" cy="783240"/>
        </a:xfrm>
        <a:prstGeom prst="roundRect">
          <a:avLst>
            <a:gd name="adj" fmla="val 10500"/>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Do it </a:t>
          </a:r>
        </a:p>
      </dsp:txBody>
      <dsp:txXfrm>
        <a:off x="7554088" y="2982996"/>
        <a:ext cx="2168805" cy="73506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FA444C-229A-9241-A988-21C3F6014192}">
      <dsp:nvSpPr>
        <dsp:cNvPr id="0" name=""/>
        <dsp:cNvSpPr/>
      </dsp:nvSpPr>
      <dsp:spPr>
        <a:xfrm>
          <a:off x="0" y="0"/>
          <a:ext cx="10515600" cy="4351338"/>
        </a:xfrm>
        <a:prstGeom prst="roundRect">
          <a:avLst>
            <a:gd name="adj" fmla="val 85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3377122" numCol="1" spcCol="1270" anchor="t" anchorCtr="0">
          <a:noAutofit/>
        </a:bodyPr>
        <a:lstStyle/>
        <a:p>
          <a:pPr marL="0" lvl="0" indent="0" algn="l" defTabSz="1600200">
            <a:lnSpc>
              <a:spcPct val="90000"/>
            </a:lnSpc>
            <a:spcBef>
              <a:spcPct val="0"/>
            </a:spcBef>
            <a:spcAft>
              <a:spcPct val="35000"/>
            </a:spcAft>
            <a:buNone/>
          </a:pPr>
          <a:r>
            <a:rPr lang="en-US" sz="3600" kern="1200" dirty="0"/>
            <a:t>Daily find the errors, correct in ERP</a:t>
          </a:r>
        </a:p>
      </dsp:txBody>
      <dsp:txXfrm>
        <a:off x="108329" y="108329"/>
        <a:ext cx="10298942" cy="4134680"/>
      </dsp:txXfrm>
    </dsp:sp>
    <dsp:sp modelId="{A97DEBB5-78CA-7D4C-9801-BC3062614DF1}">
      <dsp:nvSpPr>
        <dsp:cNvPr id="0" name=""/>
        <dsp:cNvSpPr/>
      </dsp:nvSpPr>
      <dsp:spPr>
        <a:xfrm>
          <a:off x="262890" y="1087834"/>
          <a:ext cx="9989820" cy="3045936"/>
        </a:xfrm>
        <a:prstGeom prst="roundRect">
          <a:avLst>
            <a:gd name="adj" fmla="val 1050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934170" numCol="1" spcCol="1270" anchor="t" anchorCtr="0">
          <a:noAutofit/>
        </a:bodyPr>
        <a:lstStyle/>
        <a:p>
          <a:pPr marL="0" lvl="0" indent="0" algn="l" defTabSz="1600200">
            <a:lnSpc>
              <a:spcPct val="90000"/>
            </a:lnSpc>
            <a:spcBef>
              <a:spcPct val="0"/>
            </a:spcBef>
            <a:spcAft>
              <a:spcPct val="35000"/>
            </a:spcAft>
            <a:buNone/>
          </a:pPr>
          <a:r>
            <a:rPr lang="en-US" sz="3600" kern="1200" dirty="0"/>
            <a:t>diagnose root cause, plug it.</a:t>
          </a:r>
        </a:p>
      </dsp:txBody>
      <dsp:txXfrm>
        <a:off x="356563" y="1181507"/>
        <a:ext cx="9802474" cy="2858590"/>
      </dsp:txXfrm>
    </dsp:sp>
    <dsp:sp modelId="{59562A29-D033-2444-843E-3CF6294874F8}">
      <dsp:nvSpPr>
        <dsp:cNvPr id="0" name=""/>
        <dsp:cNvSpPr/>
      </dsp:nvSpPr>
      <dsp:spPr>
        <a:xfrm>
          <a:off x="525780" y="2175669"/>
          <a:ext cx="9464040" cy="1740535"/>
        </a:xfrm>
        <a:prstGeom prst="roundRect">
          <a:avLst>
            <a:gd name="adj" fmla="val 105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982435" numCol="1" spcCol="1270" anchor="t" anchorCtr="0">
          <a:noAutofit/>
        </a:bodyPr>
        <a:lstStyle/>
        <a:p>
          <a:pPr marL="0" lvl="0" indent="0" algn="l" defTabSz="1600200">
            <a:lnSpc>
              <a:spcPct val="90000"/>
            </a:lnSpc>
            <a:spcBef>
              <a:spcPct val="0"/>
            </a:spcBef>
            <a:spcAft>
              <a:spcPct val="35000"/>
            </a:spcAft>
            <a:buNone/>
          </a:pPr>
          <a:r>
            <a:rPr lang="en-US" sz="3600" kern="1200" dirty="0"/>
            <a:t>discuss in the committee</a:t>
          </a:r>
        </a:p>
      </dsp:txBody>
      <dsp:txXfrm>
        <a:off x="579307" y="2229196"/>
        <a:ext cx="9356986" cy="1633481"/>
      </dsp:txXfrm>
    </dsp:sp>
    <dsp:sp modelId="{9E98C518-7101-094E-9B10-C1EA40862C1D}">
      <dsp:nvSpPr>
        <dsp:cNvPr id="0" name=""/>
        <dsp:cNvSpPr/>
      </dsp:nvSpPr>
      <dsp:spPr>
        <a:xfrm>
          <a:off x="762381" y="2958909"/>
          <a:ext cx="2958898" cy="783240"/>
        </a:xfrm>
        <a:prstGeom prst="roundRect">
          <a:avLst>
            <a:gd name="adj" fmla="val 105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Solve problems</a:t>
          </a:r>
        </a:p>
      </dsp:txBody>
      <dsp:txXfrm>
        <a:off x="786468" y="2982996"/>
        <a:ext cx="2910724" cy="735066"/>
      </dsp:txXfrm>
    </dsp:sp>
    <dsp:sp modelId="{28A0302C-A443-9544-85D3-AE1036D2027B}">
      <dsp:nvSpPr>
        <dsp:cNvPr id="0" name=""/>
        <dsp:cNvSpPr/>
      </dsp:nvSpPr>
      <dsp:spPr>
        <a:xfrm>
          <a:off x="3773190" y="2958909"/>
          <a:ext cx="2958898" cy="783240"/>
        </a:xfrm>
        <a:prstGeom prst="roundRect">
          <a:avLst>
            <a:gd name="adj" fmla="val 10500"/>
          </a:avLst>
        </a:prstGeom>
        <a:solidFill>
          <a:schemeClr val="lt1">
            <a:alpha val="90000"/>
            <a:hueOff val="0"/>
            <a:satOff val="0"/>
            <a:lumOff val="0"/>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Corrective action</a:t>
          </a:r>
        </a:p>
      </dsp:txBody>
      <dsp:txXfrm>
        <a:off x="3797277" y="2982996"/>
        <a:ext cx="2910724" cy="735066"/>
      </dsp:txXfrm>
    </dsp:sp>
    <dsp:sp modelId="{0ECC3B35-E16B-E148-8C8F-9A6231334C98}">
      <dsp:nvSpPr>
        <dsp:cNvPr id="0" name=""/>
        <dsp:cNvSpPr/>
      </dsp:nvSpPr>
      <dsp:spPr>
        <a:xfrm>
          <a:off x="6783999" y="2958909"/>
          <a:ext cx="2958898" cy="783240"/>
        </a:xfrm>
        <a:prstGeom prst="roundRect">
          <a:avLst>
            <a:gd name="adj" fmla="val 10500"/>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Preventive Action</a:t>
          </a:r>
        </a:p>
      </dsp:txBody>
      <dsp:txXfrm>
        <a:off x="6808086" y="2982996"/>
        <a:ext cx="2910724" cy="73506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E4EC21-DEAE-FE45-AB39-3E0F391F73C3}">
      <dsp:nvSpPr>
        <dsp:cNvPr id="0" name=""/>
        <dsp:cNvSpPr/>
      </dsp:nvSpPr>
      <dsp:spPr>
        <a:xfrm>
          <a:off x="461502" y="0"/>
          <a:ext cx="2784856" cy="2088642"/>
        </a:xfrm>
        <a:prstGeom prst="up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EF41A8-D99C-2C4C-974A-B6CB696A73F7}">
      <dsp:nvSpPr>
        <dsp:cNvPr id="0" name=""/>
        <dsp:cNvSpPr/>
      </dsp:nvSpPr>
      <dsp:spPr>
        <a:xfrm>
          <a:off x="3329904" y="0"/>
          <a:ext cx="5888736" cy="2088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1592" tIns="0" rIns="291592" bIns="291592" numCol="1" spcCol="1270" anchor="ctr" anchorCtr="0">
          <a:noAutofit/>
        </a:bodyPr>
        <a:lstStyle/>
        <a:p>
          <a:pPr marL="0" lvl="0" indent="0" algn="l" defTabSz="1822450">
            <a:lnSpc>
              <a:spcPct val="90000"/>
            </a:lnSpc>
            <a:spcBef>
              <a:spcPct val="0"/>
            </a:spcBef>
            <a:spcAft>
              <a:spcPct val="35000"/>
            </a:spcAft>
            <a:buNone/>
          </a:pPr>
          <a:r>
            <a:rPr lang="en-US" sz="4100" kern="1200" dirty="0"/>
            <a:t>Either existing stores people</a:t>
          </a:r>
        </a:p>
      </dsp:txBody>
      <dsp:txXfrm>
        <a:off x="3329904" y="0"/>
        <a:ext cx="5888736" cy="2088642"/>
      </dsp:txXfrm>
    </dsp:sp>
    <dsp:sp modelId="{44FB08CE-ED9A-764C-BC3A-EE80589FB9AD}">
      <dsp:nvSpPr>
        <dsp:cNvPr id="0" name=""/>
        <dsp:cNvSpPr/>
      </dsp:nvSpPr>
      <dsp:spPr>
        <a:xfrm>
          <a:off x="1296959" y="2262695"/>
          <a:ext cx="2784856" cy="2088642"/>
        </a:xfrm>
        <a:prstGeom prst="down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838AD2-3116-B547-9753-A47DFE2DB1D0}">
      <dsp:nvSpPr>
        <dsp:cNvPr id="0" name=""/>
        <dsp:cNvSpPr/>
      </dsp:nvSpPr>
      <dsp:spPr>
        <a:xfrm>
          <a:off x="4165361" y="2262695"/>
          <a:ext cx="5888736" cy="2088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1592" tIns="0" rIns="291592" bIns="291592" numCol="1" spcCol="1270" anchor="ctr" anchorCtr="0">
          <a:noAutofit/>
        </a:bodyPr>
        <a:lstStyle/>
        <a:p>
          <a:pPr marL="0" lvl="0" indent="0" algn="l" defTabSz="1822450">
            <a:lnSpc>
              <a:spcPct val="90000"/>
            </a:lnSpc>
            <a:spcBef>
              <a:spcPct val="0"/>
            </a:spcBef>
            <a:spcAft>
              <a:spcPct val="35000"/>
            </a:spcAft>
            <a:buNone/>
          </a:pPr>
          <a:r>
            <a:rPr lang="en-US" sz="4100" kern="1200" dirty="0"/>
            <a:t>Or a Dedicated two persons team, </a:t>
          </a:r>
          <a:r>
            <a:rPr lang="en-US" sz="4100" b="1" u="sng" kern="1200" dirty="0"/>
            <a:t>doing this only</a:t>
          </a:r>
          <a:r>
            <a:rPr lang="en-US" sz="4100" kern="1200" dirty="0"/>
            <a:t> (Recommended)</a:t>
          </a:r>
        </a:p>
      </dsp:txBody>
      <dsp:txXfrm>
        <a:off x="4165361" y="2262695"/>
        <a:ext cx="5888736" cy="2088642"/>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8.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9.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85D84-266E-B94C-BB0B-1D60F905D4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36243D-B1B1-6646-893A-A6FB4FD2E5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14DB7B-F919-C642-A602-334EF6505583}"/>
              </a:ext>
            </a:extLst>
          </p:cNvPr>
          <p:cNvSpPr>
            <a:spLocks noGrp="1"/>
          </p:cNvSpPr>
          <p:nvPr>
            <p:ph type="dt" sz="half" idx="10"/>
          </p:nvPr>
        </p:nvSpPr>
        <p:spPr/>
        <p:txBody>
          <a:bodyPr/>
          <a:lstStyle/>
          <a:p>
            <a:fld id="{E2C6B436-8CA5-5047-9EBC-17BF17747C23}" type="datetimeFigureOut">
              <a:rPr lang="en-US" smtClean="0"/>
              <a:t>6/21/20</a:t>
            </a:fld>
            <a:endParaRPr lang="en-US"/>
          </a:p>
        </p:txBody>
      </p:sp>
      <p:sp>
        <p:nvSpPr>
          <p:cNvPr id="5" name="Footer Placeholder 4">
            <a:extLst>
              <a:ext uri="{FF2B5EF4-FFF2-40B4-BE49-F238E27FC236}">
                <a16:creationId xmlns:a16="http://schemas.microsoft.com/office/drawing/2014/main" id="{3CF0B512-C05F-6044-BD63-63D0F6FD89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E31E1B-9D0F-034E-8E75-6E845667A715}"/>
              </a:ext>
            </a:extLst>
          </p:cNvPr>
          <p:cNvSpPr>
            <a:spLocks noGrp="1"/>
          </p:cNvSpPr>
          <p:nvPr>
            <p:ph type="sldNum" sz="quarter" idx="12"/>
          </p:nvPr>
        </p:nvSpPr>
        <p:spPr/>
        <p:txBody>
          <a:bodyPr/>
          <a:lstStyle/>
          <a:p>
            <a:fld id="{235FEB4E-30C8-E549-B022-AAE2174D9426}" type="slidenum">
              <a:rPr lang="en-US" smtClean="0"/>
              <a:t>‹#›</a:t>
            </a:fld>
            <a:endParaRPr lang="en-US"/>
          </a:p>
        </p:txBody>
      </p:sp>
    </p:spTree>
    <p:extLst>
      <p:ext uri="{BB962C8B-B14F-4D97-AF65-F5344CB8AC3E}">
        <p14:creationId xmlns:p14="http://schemas.microsoft.com/office/powerpoint/2010/main" val="3093858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88CB7-93BF-AF47-936C-D0E8FCE3B0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96E56F-C394-5844-A8A9-6DA2C61820A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1C39FA-E4BB-214D-9DC9-635DDB1048F0}"/>
              </a:ext>
            </a:extLst>
          </p:cNvPr>
          <p:cNvSpPr>
            <a:spLocks noGrp="1"/>
          </p:cNvSpPr>
          <p:nvPr>
            <p:ph type="dt" sz="half" idx="10"/>
          </p:nvPr>
        </p:nvSpPr>
        <p:spPr/>
        <p:txBody>
          <a:bodyPr/>
          <a:lstStyle/>
          <a:p>
            <a:fld id="{E2C6B436-8CA5-5047-9EBC-17BF17747C23}" type="datetimeFigureOut">
              <a:rPr lang="en-US" smtClean="0"/>
              <a:t>6/21/20</a:t>
            </a:fld>
            <a:endParaRPr lang="en-US"/>
          </a:p>
        </p:txBody>
      </p:sp>
      <p:sp>
        <p:nvSpPr>
          <p:cNvPr id="5" name="Footer Placeholder 4">
            <a:extLst>
              <a:ext uri="{FF2B5EF4-FFF2-40B4-BE49-F238E27FC236}">
                <a16:creationId xmlns:a16="http://schemas.microsoft.com/office/drawing/2014/main" id="{6EBB1B66-3CA9-8240-B0B6-D79F0739F9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2754E4-E48D-9945-B5B9-8842BC4EF84E}"/>
              </a:ext>
            </a:extLst>
          </p:cNvPr>
          <p:cNvSpPr>
            <a:spLocks noGrp="1"/>
          </p:cNvSpPr>
          <p:nvPr>
            <p:ph type="sldNum" sz="quarter" idx="12"/>
          </p:nvPr>
        </p:nvSpPr>
        <p:spPr/>
        <p:txBody>
          <a:bodyPr/>
          <a:lstStyle/>
          <a:p>
            <a:fld id="{235FEB4E-30C8-E549-B022-AAE2174D9426}" type="slidenum">
              <a:rPr lang="en-US" smtClean="0"/>
              <a:t>‹#›</a:t>
            </a:fld>
            <a:endParaRPr lang="en-US"/>
          </a:p>
        </p:txBody>
      </p:sp>
    </p:spTree>
    <p:extLst>
      <p:ext uri="{BB962C8B-B14F-4D97-AF65-F5344CB8AC3E}">
        <p14:creationId xmlns:p14="http://schemas.microsoft.com/office/powerpoint/2010/main" val="1642864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8338FF-01B3-624E-8F6F-5F627EFFC4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DD44CA-0F4E-9A46-B906-3A52F600293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C80877-2B80-174D-96A8-0BC3250868E2}"/>
              </a:ext>
            </a:extLst>
          </p:cNvPr>
          <p:cNvSpPr>
            <a:spLocks noGrp="1"/>
          </p:cNvSpPr>
          <p:nvPr>
            <p:ph type="dt" sz="half" idx="10"/>
          </p:nvPr>
        </p:nvSpPr>
        <p:spPr/>
        <p:txBody>
          <a:bodyPr/>
          <a:lstStyle/>
          <a:p>
            <a:fld id="{E2C6B436-8CA5-5047-9EBC-17BF17747C23}" type="datetimeFigureOut">
              <a:rPr lang="en-US" smtClean="0"/>
              <a:t>6/21/20</a:t>
            </a:fld>
            <a:endParaRPr lang="en-US"/>
          </a:p>
        </p:txBody>
      </p:sp>
      <p:sp>
        <p:nvSpPr>
          <p:cNvPr id="5" name="Footer Placeholder 4">
            <a:extLst>
              <a:ext uri="{FF2B5EF4-FFF2-40B4-BE49-F238E27FC236}">
                <a16:creationId xmlns:a16="http://schemas.microsoft.com/office/drawing/2014/main" id="{A480475A-229E-434A-A20C-829DC3D06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43DA84-E5BD-3A48-A331-6743A06D73B4}"/>
              </a:ext>
            </a:extLst>
          </p:cNvPr>
          <p:cNvSpPr>
            <a:spLocks noGrp="1"/>
          </p:cNvSpPr>
          <p:nvPr>
            <p:ph type="sldNum" sz="quarter" idx="12"/>
          </p:nvPr>
        </p:nvSpPr>
        <p:spPr/>
        <p:txBody>
          <a:bodyPr/>
          <a:lstStyle/>
          <a:p>
            <a:fld id="{235FEB4E-30C8-E549-B022-AAE2174D9426}" type="slidenum">
              <a:rPr lang="en-US" smtClean="0"/>
              <a:t>‹#›</a:t>
            </a:fld>
            <a:endParaRPr lang="en-US"/>
          </a:p>
        </p:txBody>
      </p:sp>
    </p:spTree>
    <p:extLst>
      <p:ext uri="{BB962C8B-B14F-4D97-AF65-F5344CB8AC3E}">
        <p14:creationId xmlns:p14="http://schemas.microsoft.com/office/powerpoint/2010/main" val="2731093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802E1-5F8B-6B40-96E0-9005966186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7B703F-CFB0-D54D-BDF8-9FFEED2B7CC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A3B592-7BC0-C449-9B15-8B9D9ED8EC53}"/>
              </a:ext>
            </a:extLst>
          </p:cNvPr>
          <p:cNvSpPr>
            <a:spLocks noGrp="1"/>
          </p:cNvSpPr>
          <p:nvPr>
            <p:ph type="dt" sz="half" idx="10"/>
          </p:nvPr>
        </p:nvSpPr>
        <p:spPr/>
        <p:txBody>
          <a:bodyPr/>
          <a:lstStyle/>
          <a:p>
            <a:fld id="{E2C6B436-8CA5-5047-9EBC-17BF17747C23}" type="datetimeFigureOut">
              <a:rPr lang="en-US" smtClean="0"/>
              <a:t>6/21/20</a:t>
            </a:fld>
            <a:endParaRPr lang="en-US"/>
          </a:p>
        </p:txBody>
      </p:sp>
      <p:sp>
        <p:nvSpPr>
          <p:cNvPr id="5" name="Footer Placeholder 4">
            <a:extLst>
              <a:ext uri="{FF2B5EF4-FFF2-40B4-BE49-F238E27FC236}">
                <a16:creationId xmlns:a16="http://schemas.microsoft.com/office/drawing/2014/main" id="{60AEAAF6-6D0D-A74F-BDB6-05DD672989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A54612-2BAD-5D4B-8EF9-6EC3CD91A97F}"/>
              </a:ext>
            </a:extLst>
          </p:cNvPr>
          <p:cNvSpPr>
            <a:spLocks noGrp="1"/>
          </p:cNvSpPr>
          <p:nvPr>
            <p:ph type="sldNum" sz="quarter" idx="12"/>
          </p:nvPr>
        </p:nvSpPr>
        <p:spPr/>
        <p:txBody>
          <a:bodyPr/>
          <a:lstStyle/>
          <a:p>
            <a:fld id="{235FEB4E-30C8-E549-B022-AAE2174D9426}" type="slidenum">
              <a:rPr lang="en-US" smtClean="0"/>
              <a:t>‹#›</a:t>
            </a:fld>
            <a:endParaRPr lang="en-US"/>
          </a:p>
        </p:txBody>
      </p:sp>
    </p:spTree>
    <p:extLst>
      <p:ext uri="{BB962C8B-B14F-4D97-AF65-F5344CB8AC3E}">
        <p14:creationId xmlns:p14="http://schemas.microsoft.com/office/powerpoint/2010/main" val="3802470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EFD92-27CC-DA4E-A7C8-C98314F4C0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9ECD59-300B-1D43-BD8F-E8C97EC5ED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35A7F8B-8387-5044-8DAB-006FDC0FF320}"/>
              </a:ext>
            </a:extLst>
          </p:cNvPr>
          <p:cNvSpPr>
            <a:spLocks noGrp="1"/>
          </p:cNvSpPr>
          <p:nvPr>
            <p:ph type="dt" sz="half" idx="10"/>
          </p:nvPr>
        </p:nvSpPr>
        <p:spPr/>
        <p:txBody>
          <a:bodyPr/>
          <a:lstStyle/>
          <a:p>
            <a:fld id="{E2C6B436-8CA5-5047-9EBC-17BF17747C23}" type="datetimeFigureOut">
              <a:rPr lang="en-US" smtClean="0"/>
              <a:t>6/21/20</a:t>
            </a:fld>
            <a:endParaRPr lang="en-US"/>
          </a:p>
        </p:txBody>
      </p:sp>
      <p:sp>
        <p:nvSpPr>
          <p:cNvPr id="5" name="Footer Placeholder 4">
            <a:extLst>
              <a:ext uri="{FF2B5EF4-FFF2-40B4-BE49-F238E27FC236}">
                <a16:creationId xmlns:a16="http://schemas.microsoft.com/office/drawing/2014/main" id="{FB919E72-ED0F-9445-943E-3BC20E1B1B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972465-0380-3240-A3C3-D24744ADB001}"/>
              </a:ext>
            </a:extLst>
          </p:cNvPr>
          <p:cNvSpPr>
            <a:spLocks noGrp="1"/>
          </p:cNvSpPr>
          <p:nvPr>
            <p:ph type="sldNum" sz="quarter" idx="12"/>
          </p:nvPr>
        </p:nvSpPr>
        <p:spPr/>
        <p:txBody>
          <a:bodyPr/>
          <a:lstStyle/>
          <a:p>
            <a:fld id="{235FEB4E-30C8-E549-B022-AAE2174D9426}" type="slidenum">
              <a:rPr lang="en-US" smtClean="0"/>
              <a:t>‹#›</a:t>
            </a:fld>
            <a:endParaRPr lang="en-US"/>
          </a:p>
        </p:txBody>
      </p:sp>
    </p:spTree>
    <p:extLst>
      <p:ext uri="{BB962C8B-B14F-4D97-AF65-F5344CB8AC3E}">
        <p14:creationId xmlns:p14="http://schemas.microsoft.com/office/powerpoint/2010/main" val="1889759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82147-1F0F-9248-BB30-D736321C1F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126DF6-0093-4A41-8E77-0058D51F764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1BDDEF-C635-7245-AECD-235997523EF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D2B29C-5D51-C346-8208-44C352A85C9B}"/>
              </a:ext>
            </a:extLst>
          </p:cNvPr>
          <p:cNvSpPr>
            <a:spLocks noGrp="1"/>
          </p:cNvSpPr>
          <p:nvPr>
            <p:ph type="dt" sz="half" idx="10"/>
          </p:nvPr>
        </p:nvSpPr>
        <p:spPr/>
        <p:txBody>
          <a:bodyPr/>
          <a:lstStyle/>
          <a:p>
            <a:fld id="{E2C6B436-8CA5-5047-9EBC-17BF17747C23}" type="datetimeFigureOut">
              <a:rPr lang="en-US" smtClean="0"/>
              <a:t>6/21/20</a:t>
            </a:fld>
            <a:endParaRPr lang="en-US"/>
          </a:p>
        </p:txBody>
      </p:sp>
      <p:sp>
        <p:nvSpPr>
          <p:cNvPr id="6" name="Footer Placeholder 5">
            <a:extLst>
              <a:ext uri="{FF2B5EF4-FFF2-40B4-BE49-F238E27FC236}">
                <a16:creationId xmlns:a16="http://schemas.microsoft.com/office/drawing/2014/main" id="{FF82F41F-EEAC-EC41-AFE9-84D89699DD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6B8B74-F73A-8541-B3E9-7EA0BACAC4C0}"/>
              </a:ext>
            </a:extLst>
          </p:cNvPr>
          <p:cNvSpPr>
            <a:spLocks noGrp="1"/>
          </p:cNvSpPr>
          <p:nvPr>
            <p:ph type="sldNum" sz="quarter" idx="12"/>
          </p:nvPr>
        </p:nvSpPr>
        <p:spPr/>
        <p:txBody>
          <a:bodyPr/>
          <a:lstStyle/>
          <a:p>
            <a:fld id="{235FEB4E-30C8-E549-B022-AAE2174D9426}" type="slidenum">
              <a:rPr lang="en-US" smtClean="0"/>
              <a:t>‹#›</a:t>
            </a:fld>
            <a:endParaRPr lang="en-US"/>
          </a:p>
        </p:txBody>
      </p:sp>
    </p:spTree>
    <p:extLst>
      <p:ext uri="{BB962C8B-B14F-4D97-AF65-F5344CB8AC3E}">
        <p14:creationId xmlns:p14="http://schemas.microsoft.com/office/powerpoint/2010/main" val="2359345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C6DBF-AAB8-DF4E-B99F-6CEFC85AB4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5431E8-C50E-7E4C-BA37-A67ED91E3B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B3F6BF6-F7FB-114C-AE7D-D370156D082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7F7479-547D-4841-B210-4D1CE3248D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836C5FF-E723-604A-A34E-3D7276DA480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616588-B09F-F542-982A-536C8B60C3B9}"/>
              </a:ext>
            </a:extLst>
          </p:cNvPr>
          <p:cNvSpPr>
            <a:spLocks noGrp="1"/>
          </p:cNvSpPr>
          <p:nvPr>
            <p:ph type="dt" sz="half" idx="10"/>
          </p:nvPr>
        </p:nvSpPr>
        <p:spPr/>
        <p:txBody>
          <a:bodyPr/>
          <a:lstStyle/>
          <a:p>
            <a:fld id="{E2C6B436-8CA5-5047-9EBC-17BF17747C23}" type="datetimeFigureOut">
              <a:rPr lang="en-US" smtClean="0"/>
              <a:t>6/21/20</a:t>
            </a:fld>
            <a:endParaRPr lang="en-US"/>
          </a:p>
        </p:txBody>
      </p:sp>
      <p:sp>
        <p:nvSpPr>
          <p:cNvPr id="8" name="Footer Placeholder 7">
            <a:extLst>
              <a:ext uri="{FF2B5EF4-FFF2-40B4-BE49-F238E27FC236}">
                <a16:creationId xmlns:a16="http://schemas.microsoft.com/office/drawing/2014/main" id="{E77E024A-14B1-1E40-A648-BC7896546D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D1228C-D240-A44D-8B60-DDB58A1E14DF}"/>
              </a:ext>
            </a:extLst>
          </p:cNvPr>
          <p:cNvSpPr>
            <a:spLocks noGrp="1"/>
          </p:cNvSpPr>
          <p:nvPr>
            <p:ph type="sldNum" sz="quarter" idx="12"/>
          </p:nvPr>
        </p:nvSpPr>
        <p:spPr/>
        <p:txBody>
          <a:bodyPr/>
          <a:lstStyle/>
          <a:p>
            <a:fld id="{235FEB4E-30C8-E549-B022-AAE2174D9426}" type="slidenum">
              <a:rPr lang="en-US" smtClean="0"/>
              <a:t>‹#›</a:t>
            </a:fld>
            <a:endParaRPr lang="en-US"/>
          </a:p>
        </p:txBody>
      </p:sp>
    </p:spTree>
    <p:extLst>
      <p:ext uri="{BB962C8B-B14F-4D97-AF65-F5344CB8AC3E}">
        <p14:creationId xmlns:p14="http://schemas.microsoft.com/office/powerpoint/2010/main" val="1869471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BF079-E0BC-7D40-A9F8-14DD941218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2C8F9D-10BE-AE4B-B2B3-791E4F4FD62C}"/>
              </a:ext>
            </a:extLst>
          </p:cNvPr>
          <p:cNvSpPr>
            <a:spLocks noGrp="1"/>
          </p:cNvSpPr>
          <p:nvPr>
            <p:ph type="dt" sz="half" idx="10"/>
          </p:nvPr>
        </p:nvSpPr>
        <p:spPr/>
        <p:txBody>
          <a:bodyPr/>
          <a:lstStyle/>
          <a:p>
            <a:fld id="{E2C6B436-8CA5-5047-9EBC-17BF17747C23}" type="datetimeFigureOut">
              <a:rPr lang="en-US" smtClean="0"/>
              <a:t>6/21/20</a:t>
            </a:fld>
            <a:endParaRPr lang="en-US"/>
          </a:p>
        </p:txBody>
      </p:sp>
      <p:sp>
        <p:nvSpPr>
          <p:cNvPr id="4" name="Footer Placeholder 3">
            <a:extLst>
              <a:ext uri="{FF2B5EF4-FFF2-40B4-BE49-F238E27FC236}">
                <a16:creationId xmlns:a16="http://schemas.microsoft.com/office/drawing/2014/main" id="{B2D0BE7F-A1D9-BA4D-8ECF-D5F9F364B2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BE6E33-94A0-0641-852A-F97578D587E4}"/>
              </a:ext>
            </a:extLst>
          </p:cNvPr>
          <p:cNvSpPr>
            <a:spLocks noGrp="1"/>
          </p:cNvSpPr>
          <p:nvPr>
            <p:ph type="sldNum" sz="quarter" idx="12"/>
          </p:nvPr>
        </p:nvSpPr>
        <p:spPr/>
        <p:txBody>
          <a:bodyPr/>
          <a:lstStyle/>
          <a:p>
            <a:fld id="{235FEB4E-30C8-E549-B022-AAE2174D9426}" type="slidenum">
              <a:rPr lang="en-US" smtClean="0"/>
              <a:t>‹#›</a:t>
            </a:fld>
            <a:endParaRPr lang="en-US"/>
          </a:p>
        </p:txBody>
      </p:sp>
    </p:spTree>
    <p:extLst>
      <p:ext uri="{BB962C8B-B14F-4D97-AF65-F5344CB8AC3E}">
        <p14:creationId xmlns:p14="http://schemas.microsoft.com/office/powerpoint/2010/main" val="3695477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C1E9B9-0A3A-DF48-BB07-0154B504C12B}"/>
              </a:ext>
            </a:extLst>
          </p:cNvPr>
          <p:cNvSpPr>
            <a:spLocks noGrp="1"/>
          </p:cNvSpPr>
          <p:nvPr>
            <p:ph type="dt" sz="half" idx="10"/>
          </p:nvPr>
        </p:nvSpPr>
        <p:spPr/>
        <p:txBody>
          <a:bodyPr/>
          <a:lstStyle/>
          <a:p>
            <a:fld id="{E2C6B436-8CA5-5047-9EBC-17BF17747C23}" type="datetimeFigureOut">
              <a:rPr lang="en-US" smtClean="0"/>
              <a:t>6/21/20</a:t>
            </a:fld>
            <a:endParaRPr lang="en-US"/>
          </a:p>
        </p:txBody>
      </p:sp>
      <p:sp>
        <p:nvSpPr>
          <p:cNvPr id="3" name="Footer Placeholder 2">
            <a:extLst>
              <a:ext uri="{FF2B5EF4-FFF2-40B4-BE49-F238E27FC236}">
                <a16:creationId xmlns:a16="http://schemas.microsoft.com/office/drawing/2014/main" id="{48135BE2-527E-C448-940B-D118DCAABE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DA1531-5676-E648-9048-D56FC16E14CD}"/>
              </a:ext>
            </a:extLst>
          </p:cNvPr>
          <p:cNvSpPr>
            <a:spLocks noGrp="1"/>
          </p:cNvSpPr>
          <p:nvPr>
            <p:ph type="sldNum" sz="quarter" idx="12"/>
          </p:nvPr>
        </p:nvSpPr>
        <p:spPr/>
        <p:txBody>
          <a:bodyPr/>
          <a:lstStyle/>
          <a:p>
            <a:fld id="{235FEB4E-30C8-E549-B022-AAE2174D9426}" type="slidenum">
              <a:rPr lang="en-US" smtClean="0"/>
              <a:t>‹#›</a:t>
            </a:fld>
            <a:endParaRPr lang="en-US"/>
          </a:p>
        </p:txBody>
      </p:sp>
    </p:spTree>
    <p:extLst>
      <p:ext uri="{BB962C8B-B14F-4D97-AF65-F5344CB8AC3E}">
        <p14:creationId xmlns:p14="http://schemas.microsoft.com/office/powerpoint/2010/main" val="2259442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1F574-F11D-CA44-AD02-E35C51E205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6AA246-30E9-334E-A756-55CE088C88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2608C1-AF68-E649-A70B-89B9469062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C216AEE-0052-7A4E-BB09-E49E569684CC}"/>
              </a:ext>
            </a:extLst>
          </p:cNvPr>
          <p:cNvSpPr>
            <a:spLocks noGrp="1"/>
          </p:cNvSpPr>
          <p:nvPr>
            <p:ph type="dt" sz="half" idx="10"/>
          </p:nvPr>
        </p:nvSpPr>
        <p:spPr/>
        <p:txBody>
          <a:bodyPr/>
          <a:lstStyle/>
          <a:p>
            <a:fld id="{E2C6B436-8CA5-5047-9EBC-17BF17747C23}" type="datetimeFigureOut">
              <a:rPr lang="en-US" smtClean="0"/>
              <a:t>6/21/20</a:t>
            </a:fld>
            <a:endParaRPr lang="en-US"/>
          </a:p>
        </p:txBody>
      </p:sp>
      <p:sp>
        <p:nvSpPr>
          <p:cNvPr id="6" name="Footer Placeholder 5">
            <a:extLst>
              <a:ext uri="{FF2B5EF4-FFF2-40B4-BE49-F238E27FC236}">
                <a16:creationId xmlns:a16="http://schemas.microsoft.com/office/drawing/2014/main" id="{01913134-A51B-A945-AF9D-7D2D5E264E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1DAD4A-CCCF-0643-90E8-85DE98D64AF3}"/>
              </a:ext>
            </a:extLst>
          </p:cNvPr>
          <p:cNvSpPr>
            <a:spLocks noGrp="1"/>
          </p:cNvSpPr>
          <p:nvPr>
            <p:ph type="sldNum" sz="quarter" idx="12"/>
          </p:nvPr>
        </p:nvSpPr>
        <p:spPr/>
        <p:txBody>
          <a:bodyPr/>
          <a:lstStyle/>
          <a:p>
            <a:fld id="{235FEB4E-30C8-E549-B022-AAE2174D9426}" type="slidenum">
              <a:rPr lang="en-US" smtClean="0"/>
              <a:t>‹#›</a:t>
            </a:fld>
            <a:endParaRPr lang="en-US"/>
          </a:p>
        </p:txBody>
      </p:sp>
    </p:spTree>
    <p:extLst>
      <p:ext uri="{BB962C8B-B14F-4D97-AF65-F5344CB8AC3E}">
        <p14:creationId xmlns:p14="http://schemas.microsoft.com/office/powerpoint/2010/main" val="3017148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C86BC-B832-E743-ABF4-2FD4549045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8D0827-8660-7B42-9926-CF8A441F81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28FC89-4878-1049-BF40-BA3B9006E7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9DE0581-D466-6641-BDDD-42BD9B461212}"/>
              </a:ext>
            </a:extLst>
          </p:cNvPr>
          <p:cNvSpPr>
            <a:spLocks noGrp="1"/>
          </p:cNvSpPr>
          <p:nvPr>
            <p:ph type="dt" sz="half" idx="10"/>
          </p:nvPr>
        </p:nvSpPr>
        <p:spPr/>
        <p:txBody>
          <a:bodyPr/>
          <a:lstStyle/>
          <a:p>
            <a:fld id="{E2C6B436-8CA5-5047-9EBC-17BF17747C23}" type="datetimeFigureOut">
              <a:rPr lang="en-US" smtClean="0"/>
              <a:t>6/21/20</a:t>
            </a:fld>
            <a:endParaRPr lang="en-US"/>
          </a:p>
        </p:txBody>
      </p:sp>
      <p:sp>
        <p:nvSpPr>
          <p:cNvPr id="6" name="Footer Placeholder 5">
            <a:extLst>
              <a:ext uri="{FF2B5EF4-FFF2-40B4-BE49-F238E27FC236}">
                <a16:creationId xmlns:a16="http://schemas.microsoft.com/office/drawing/2014/main" id="{63ABC081-196D-FB44-923D-F2F63B4431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64D5E6-47AD-744E-A5AD-5339C3FB32FF}"/>
              </a:ext>
            </a:extLst>
          </p:cNvPr>
          <p:cNvSpPr>
            <a:spLocks noGrp="1"/>
          </p:cNvSpPr>
          <p:nvPr>
            <p:ph type="sldNum" sz="quarter" idx="12"/>
          </p:nvPr>
        </p:nvSpPr>
        <p:spPr/>
        <p:txBody>
          <a:bodyPr/>
          <a:lstStyle/>
          <a:p>
            <a:fld id="{235FEB4E-30C8-E549-B022-AAE2174D9426}" type="slidenum">
              <a:rPr lang="en-US" smtClean="0"/>
              <a:t>‹#›</a:t>
            </a:fld>
            <a:endParaRPr lang="en-US"/>
          </a:p>
        </p:txBody>
      </p:sp>
    </p:spTree>
    <p:extLst>
      <p:ext uri="{BB962C8B-B14F-4D97-AF65-F5344CB8AC3E}">
        <p14:creationId xmlns:p14="http://schemas.microsoft.com/office/powerpoint/2010/main" val="3985887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04DF5E-1C07-2244-A4A1-8356BA9204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33A63F-9D1E-5E4E-87D7-2AE4021FAA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20D324-124B-064D-A8CA-CA78C135E6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C6B436-8CA5-5047-9EBC-17BF17747C23}" type="datetimeFigureOut">
              <a:rPr lang="en-US" smtClean="0"/>
              <a:t>6/21/20</a:t>
            </a:fld>
            <a:endParaRPr lang="en-US"/>
          </a:p>
        </p:txBody>
      </p:sp>
      <p:sp>
        <p:nvSpPr>
          <p:cNvPr id="5" name="Footer Placeholder 4">
            <a:extLst>
              <a:ext uri="{FF2B5EF4-FFF2-40B4-BE49-F238E27FC236}">
                <a16:creationId xmlns:a16="http://schemas.microsoft.com/office/drawing/2014/main" id="{119DDFB4-74C3-B140-AD5E-E7FA3D31F3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33EA92-43B3-0748-8CDA-DF3D570278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FEB4E-30C8-E549-B022-AAE2174D9426}" type="slidenum">
              <a:rPr lang="en-US" smtClean="0"/>
              <a:t>‹#›</a:t>
            </a:fld>
            <a:endParaRPr lang="en-US"/>
          </a:p>
        </p:txBody>
      </p:sp>
    </p:spTree>
    <p:extLst>
      <p:ext uri="{BB962C8B-B14F-4D97-AF65-F5344CB8AC3E}">
        <p14:creationId xmlns:p14="http://schemas.microsoft.com/office/powerpoint/2010/main" val="1219386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www.oxfordreference.com/view/10.1093/oi/authority.20110803095635290"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4.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2BB9B-4223-074D-BF43-53D0B6425D0B}"/>
              </a:ext>
            </a:extLst>
          </p:cNvPr>
          <p:cNvSpPr>
            <a:spLocks noGrp="1"/>
          </p:cNvSpPr>
          <p:nvPr>
            <p:ph type="ctrTitle"/>
          </p:nvPr>
        </p:nvSpPr>
        <p:spPr>
          <a:xfrm>
            <a:off x="1524000" y="1122363"/>
            <a:ext cx="9144000" cy="1776480"/>
          </a:xfrm>
        </p:spPr>
        <p:txBody>
          <a:bodyPr>
            <a:normAutofit/>
          </a:bodyPr>
          <a:lstStyle/>
          <a:p>
            <a:r>
              <a:rPr lang="en-US" dirty="0"/>
              <a:t>Continuous Stock Taking &amp; </a:t>
            </a:r>
            <a:r>
              <a:rPr lang="en-US" b="1" u="sng" dirty="0"/>
              <a:t>Physical Verification </a:t>
            </a:r>
            <a:r>
              <a:rPr lang="en-US" dirty="0"/>
              <a:t>of Reels </a:t>
            </a:r>
          </a:p>
        </p:txBody>
      </p:sp>
      <p:sp>
        <p:nvSpPr>
          <p:cNvPr id="3" name="Subtitle 2">
            <a:extLst>
              <a:ext uri="{FF2B5EF4-FFF2-40B4-BE49-F238E27FC236}">
                <a16:creationId xmlns:a16="http://schemas.microsoft.com/office/drawing/2014/main" id="{EE0CE94A-4293-6A46-9FD6-B6DF6B4CF2FE}"/>
              </a:ext>
            </a:extLst>
          </p:cNvPr>
          <p:cNvSpPr>
            <a:spLocks noGrp="1"/>
          </p:cNvSpPr>
          <p:nvPr>
            <p:ph type="subTitle" idx="1"/>
          </p:nvPr>
        </p:nvSpPr>
        <p:spPr>
          <a:xfrm>
            <a:off x="1524000" y="3602037"/>
            <a:ext cx="9144000" cy="2560223"/>
          </a:xfrm>
        </p:spPr>
        <p:txBody>
          <a:bodyPr>
            <a:noAutofit/>
          </a:bodyPr>
          <a:lstStyle/>
          <a:p>
            <a:r>
              <a:rPr lang="en-US" sz="4400" dirty="0"/>
              <a:t>In a Corrugated Box Factory / Flexible Packaging plant</a:t>
            </a:r>
          </a:p>
          <a:p>
            <a:r>
              <a:rPr lang="en-US" sz="4400" dirty="0"/>
              <a:t>Any Batch wise stock traceability Co.</a:t>
            </a:r>
          </a:p>
          <a:p>
            <a:endParaRPr lang="en-US" sz="4400" dirty="0"/>
          </a:p>
        </p:txBody>
      </p:sp>
    </p:spTree>
    <p:extLst>
      <p:ext uri="{BB962C8B-B14F-4D97-AF65-F5344CB8AC3E}">
        <p14:creationId xmlns:p14="http://schemas.microsoft.com/office/powerpoint/2010/main" val="2215290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E117D-8942-3A4F-B1AB-ED9E25565043}"/>
              </a:ext>
            </a:extLst>
          </p:cNvPr>
          <p:cNvSpPr>
            <a:spLocks noGrp="1"/>
          </p:cNvSpPr>
          <p:nvPr>
            <p:ph type="title"/>
          </p:nvPr>
        </p:nvSpPr>
        <p:spPr/>
        <p:txBody>
          <a:bodyPr>
            <a:normAutofit/>
          </a:bodyPr>
          <a:lstStyle/>
          <a:p>
            <a:r>
              <a:rPr lang="en-IN" b="1" dirty="0"/>
              <a:t>6. Eliminate Delays in Production And/or Delivery </a:t>
            </a:r>
            <a:endParaRPr lang="en-US" dirty="0"/>
          </a:p>
        </p:txBody>
      </p:sp>
      <p:sp>
        <p:nvSpPr>
          <p:cNvPr id="3" name="Content Placeholder 2">
            <a:extLst>
              <a:ext uri="{FF2B5EF4-FFF2-40B4-BE49-F238E27FC236}">
                <a16:creationId xmlns:a16="http://schemas.microsoft.com/office/drawing/2014/main" id="{B294D5C4-390B-AD4E-B8B4-8B8B12246D8C}"/>
              </a:ext>
            </a:extLst>
          </p:cNvPr>
          <p:cNvSpPr>
            <a:spLocks noGrp="1"/>
          </p:cNvSpPr>
          <p:nvPr>
            <p:ph idx="1"/>
          </p:nvPr>
        </p:nvSpPr>
        <p:spPr/>
        <p:txBody>
          <a:bodyPr>
            <a:normAutofit/>
          </a:bodyPr>
          <a:lstStyle/>
          <a:p>
            <a:pPr algn="just"/>
            <a:r>
              <a:rPr lang="en-IN" dirty="0"/>
              <a:t>After businesses identify the trends in stock movement, they are able to maintain sufficient stock levels to meet any fluctuations experienced throughout the year. </a:t>
            </a:r>
          </a:p>
          <a:p>
            <a:pPr algn="just"/>
            <a:r>
              <a:rPr lang="en-IN" dirty="0"/>
              <a:t>This helps minimise the likelihood of production disruptions caused by running out of stock unexpectedly. </a:t>
            </a:r>
          </a:p>
          <a:p>
            <a:pPr algn="just"/>
            <a:r>
              <a:rPr lang="en-IN" dirty="0"/>
              <a:t>Most importantly, it ensures that businesses can meet customer orders on time, every time. </a:t>
            </a:r>
          </a:p>
          <a:p>
            <a:pPr algn="just"/>
            <a:r>
              <a:rPr lang="en-IN" dirty="0"/>
              <a:t>As you can see from the above continuous stock taking doesn’t just help businesses maintain accurate stock records, it also helps improve the overall profitability of the entity. </a:t>
            </a:r>
          </a:p>
          <a:p>
            <a:pPr marL="0" indent="0" algn="just">
              <a:buNone/>
            </a:pPr>
            <a:endParaRPr lang="en-US" dirty="0"/>
          </a:p>
        </p:txBody>
      </p:sp>
    </p:spTree>
    <p:extLst>
      <p:ext uri="{BB962C8B-B14F-4D97-AF65-F5344CB8AC3E}">
        <p14:creationId xmlns:p14="http://schemas.microsoft.com/office/powerpoint/2010/main" val="2920239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3258A-6B48-3F42-8C4E-C60BE0B58051}"/>
              </a:ext>
            </a:extLst>
          </p:cNvPr>
          <p:cNvSpPr>
            <a:spLocks noGrp="1"/>
          </p:cNvSpPr>
          <p:nvPr>
            <p:ph type="title"/>
          </p:nvPr>
        </p:nvSpPr>
        <p:spPr>
          <a:xfrm>
            <a:off x="838200" y="175097"/>
            <a:ext cx="10515600" cy="2097999"/>
          </a:xfrm>
        </p:spPr>
        <p:txBody>
          <a:bodyPr>
            <a:normAutofit fontScale="90000"/>
          </a:bodyPr>
          <a:lstStyle/>
          <a:p>
            <a:pPr algn="ctr"/>
            <a:r>
              <a:rPr lang="en-US" b="1" u="sng" dirty="0"/>
              <a:t>Physical Verification+ location </a:t>
            </a:r>
            <a:br>
              <a:rPr lang="en-US" dirty="0"/>
            </a:br>
            <a:r>
              <a:rPr lang="en-US" dirty="0"/>
              <a:t>Steps for Corrugated box industry, all Industries, anybody who wants to consider barcoding in his factory</a:t>
            </a:r>
          </a:p>
        </p:txBody>
      </p:sp>
      <p:pic>
        <p:nvPicPr>
          <p:cNvPr id="5" name="Content Placeholder 4">
            <a:extLst>
              <a:ext uri="{FF2B5EF4-FFF2-40B4-BE49-F238E27FC236}">
                <a16:creationId xmlns:a16="http://schemas.microsoft.com/office/drawing/2014/main" id="{A94BA0B6-ACD9-5041-B798-7E4A60262D3A}"/>
              </a:ext>
            </a:extLst>
          </p:cNvPr>
          <p:cNvPicPr>
            <a:picLocks noGrp="1" noChangeAspect="1"/>
          </p:cNvPicPr>
          <p:nvPr>
            <p:ph idx="1"/>
          </p:nvPr>
        </p:nvPicPr>
        <p:blipFill>
          <a:blip r:embed="rId2"/>
          <a:stretch>
            <a:fillRect/>
          </a:stretch>
        </p:blipFill>
        <p:spPr>
          <a:xfrm>
            <a:off x="2248289" y="2273097"/>
            <a:ext cx="7695421" cy="4351338"/>
          </a:xfrm>
        </p:spPr>
      </p:pic>
    </p:spTree>
    <p:extLst>
      <p:ext uri="{BB962C8B-B14F-4D97-AF65-F5344CB8AC3E}">
        <p14:creationId xmlns:p14="http://schemas.microsoft.com/office/powerpoint/2010/main" val="2335221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C0C70-63C0-4C44-980A-A045097C8F0E}"/>
              </a:ext>
            </a:extLst>
          </p:cNvPr>
          <p:cNvSpPr>
            <a:spLocks noGrp="1"/>
          </p:cNvSpPr>
          <p:nvPr>
            <p:ph type="title"/>
          </p:nvPr>
        </p:nvSpPr>
        <p:spPr/>
        <p:txBody>
          <a:bodyPr/>
          <a:lstStyle/>
          <a:p>
            <a:r>
              <a:rPr lang="en-US" dirty="0"/>
              <a:t>#1 -- Why is Physical Verification Important ?</a:t>
            </a:r>
          </a:p>
        </p:txBody>
      </p:sp>
      <p:graphicFrame>
        <p:nvGraphicFramePr>
          <p:cNvPr id="4" name="Content Placeholder 3">
            <a:extLst>
              <a:ext uri="{FF2B5EF4-FFF2-40B4-BE49-F238E27FC236}">
                <a16:creationId xmlns:a16="http://schemas.microsoft.com/office/drawing/2014/main" id="{14AF131C-7609-CB47-A454-A810F05BE816}"/>
              </a:ext>
            </a:extLst>
          </p:cNvPr>
          <p:cNvGraphicFramePr>
            <a:graphicFrameLocks noGrp="1"/>
          </p:cNvGraphicFramePr>
          <p:nvPr>
            <p:ph idx="1"/>
            <p:extLst>
              <p:ext uri="{D42A27DB-BD31-4B8C-83A1-F6EECF244321}">
                <p14:modId xmlns:p14="http://schemas.microsoft.com/office/powerpoint/2010/main" val="307675384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15092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C0C70-63C0-4C44-980A-A045097C8F0E}"/>
              </a:ext>
            </a:extLst>
          </p:cNvPr>
          <p:cNvSpPr>
            <a:spLocks noGrp="1"/>
          </p:cNvSpPr>
          <p:nvPr>
            <p:ph type="title"/>
          </p:nvPr>
        </p:nvSpPr>
        <p:spPr/>
        <p:txBody>
          <a:bodyPr/>
          <a:lstStyle/>
          <a:p>
            <a:r>
              <a:rPr lang="en-US" dirty="0"/>
              <a:t>#2 --- Why is Physical Verification Important ?</a:t>
            </a:r>
          </a:p>
        </p:txBody>
      </p:sp>
      <p:graphicFrame>
        <p:nvGraphicFramePr>
          <p:cNvPr id="4" name="Content Placeholder 3">
            <a:extLst>
              <a:ext uri="{FF2B5EF4-FFF2-40B4-BE49-F238E27FC236}">
                <a16:creationId xmlns:a16="http://schemas.microsoft.com/office/drawing/2014/main" id="{14AF131C-7609-CB47-A454-A810F05BE816}"/>
              </a:ext>
            </a:extLst>
          </p:cNvPr>
          <p:cNvGraphicFramePr>
            <a:graphicFrameLocks noGrp="1"/>
          </p:cNvGraphicFramePr>
          <p:nvPr>
            <p:ph idx="1"/>
            <p:extLst>
              <p:ext uri="{D42A27DB-BD31-4B8C-83A1-F6EECF244321}">
                <p14:modId xmlns:p14="http://schemas.microsoft.com/office/powerpoint/2010/main" val="289768330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5306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C0C70-63C0-4C44-980A-A045097C8F0E}"/>
              </a:ext>
            </a:extLst>
          </p:cNvPr>
          <p:cNvSpPr>
            <a:spLocks noGrp="1"/>
          </p:cNvSpPr>
          <p:nvPr>
            <p:ph type="title"/>
          </p:nvPr>
        </p:nvSpPr>
        <p:spPr/>
        <p:txBody>
          <a:bodyPr/>
          <a:lstStyle/>
          <a:p>
            <a:r>
              <a:rPr lang="en-US" dirty="0"/>
              <a:t>#3 : Why is Physical Verification Important ?</a:t>
            </a:r>
          </a:p>
        </p:txBody>
      </p:sp>
      <p:graphicFrame>
        <p:nvGraphicFramePr>
          <p:cNvPr id="4" name="Content Placeholder 3">
            <a:extLst>
              <a:ext uri="{FF2B5EF4-FFF2-40B4-BE49-F238E27FC236}">
                <a16:creationId xmlns:a16="http://schemas.microsoft.com/office/drawing/2014/main" id="{14AF131C-7609-CB47-A454-A810F05BE816}"/>
              </a:ext>
            </a:extLst>
          </p:cNvPr>
          <p:cNvGraphicFramePr>
            <a:graphicFrameLocks noGrp="1"/>
          </p:cNvGraphicFramePr>
          <p:nvPr>
            <p:ph idx="1"/>
            <p:extLst>
              <p:ext uri="{D42A27DB-BD31-4B8C-83A1-F6EECF244321}">
                <p14:modId xmlns:p14="http://schemas.microsoft.com/office/powerpoint/2010/main" val="338504924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2254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C0C70-63C0-4C44-980A-A045097C8F0E}"/>
              </a:ext>
            </a:extLst>
          </p:cNvPr>
          <p:cNvSpPr>
            <a:spLocks noGrp="1"/>
          </p:cNvSpPr>
          <p:nvPr>
            <p:ph type="title"/>
          </p:nvPr>
        </p:nvSpPr>
        <p:spPr/>
        <p:txBody>
          <a:bodyPr/>
          <a:lstStyle/>
          <a:p>
            <a:pPr algn="ctr"/>
            <a:r>
              <a:rPr lang="en-US" dirty="0"/>
              <a:t>Does physical verification mean, redo from start ?</a:t>
            </a:r>
          </a:p>
        </p:txBody>
      </p:sp>
      <p:graphicFrame>
        <p:nvGraphicFramePr>
          <p:cNvPr id="4" name="Content Placeholder 3">
            <a:extLst>
              <a:ext uri="{FF2B5EF4-FFF2-40B4-BE49-F238E27FC236}">
                <a16:creationId xmlns:a16="http://schemas.microsoft.com/office/drawing/2014/main" id="{14AF131C-7609-CB47-A454-A810F05BE816}"/>
              </a:ext>
            </a:extLst>
          </p:cNvPr>
          <p:cNvGraphicFramePr>
            <a:graphicFrameLocks noGrp="1"/>
          </p:cNvGraphicFramePr>
          <p:nvPr>
            <p:ph idx="1"/>
            <p:extLst>
              <p:ext uri="{D42A27DB-BD31-4B8C-83A1-F6EECF244321}">
                <p14:modId xmlns:p14="http://schemas.microsoft.com/office/powerpoint/2010/main" val="396727083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27472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460E3-E985-334F-961E-2C0FACDEBF9B}"/>
              </a:ext>
            </a:extLst>
          </p:cNvPr>
          <p:cNvSpPr>
            <a:spLocks noGrp="1"/>
          </p:cNvSpPr>
          <p:nvPr>
            <p:ph type="title"/>
          </p:nvPr>
        </p:nvSpPr>
        <p:spPr/>
        <p:txBody>
          <a:bodyPr/>
          <a:lstStyle/>
          <a:p>
            <a:pPr algn="ctr"/>
            <a:r>
              <a:rPr lang="en-US" dirty="0"/>
              <a:t>Traditional Year end inventory system</a:t>
            </a:r>
          </a:p>
        </p:txBody>
      </p:sp>
      <p:graphicFrame>
        <p:nvGraphicFramePr>
          <p:cNvPr id="4" name="Content Placeholder 3">
            <a:extLst>
              <a:ext uri="{FF2B5EF4-FFF2-40B4-BE49-F238E27FC236}">
                <a16:creationId xmlns:a16="http://schemas.microsoft.com/office/drawing/2014/main" id="{6F1774DA-6E71-004B-903B-2C204A297B5F}"/>
              </a:ext>
            </a:extLst>
          </p:cNvPr>
          <p:cNvGraphicFramePr>
            <a:graphicFrameLocks noGrp="1"/>
          </p:cNvGraphicFramePr>
          <p:nvPr>
            <p:ph idx="1"/>
            <p:extLst>
              <p:ext uri="{D42A27DB-BD31-4B8C-83A1-F6EECF244321}">
                <p14:modId xmlns:p14="http://schemas.microsoft.com/office/powerpoint/2010/main" val="243111587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27488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BDFC8-8225-9C41-B160-3C6AFD7810C3}"/>
              </a:ext>
            </a:extLst>
          </p:cNvPr>
          <p:cNvSpPr>
            <a:spLocks noGrp="1"/>
          </p:cNvSpPr>
          <p:nvPr>
            <p:ph type="title"/>
          </p:nvPr>
        </p:nvSpPr>
        <p:spPr/>
        <p:txBody>
          <a:bodyPr/>
          <a:lstStyle/>
          <a:p>
            <a:pPr algn="ctr"/>
            <a:r>
              <a:rPr lang="en-US" dirty="0"/>
              <a:t>#1 : Reasons for diff in ERP Records vs Actual</a:t>
            </a:r>
          </a:p>
        </p:txBody>
      </p:sp>
      <p:pic>
        <p:nvPicPr>
          <p:cNvPr id="8" name="Content Placeholder 7">
            <a:extLst>
              <a:ext uri="{FF2B5EF4-FFF2-40B4-BE49-F238E27FC236}">
                <a16:creationId xmlns:a16="http://schemas.microsoft.com/office/drawing/2014/main" id="{A0A2AA6A-6719-D44F-AF62-506D1B709BFD}"/>
              </a:ext>
            </a:extLst>
          </p:cNvPr>
          <p:cNvPicPr>
            <a:picLocks noGrp="1" noChangeAspect="1"/>
          </p:cNvPicPr>
          <p:nvPr>
            <p:ph sz="half" idx="1"/>
          </p:nvPr>
        </p:nvPicPr>
        <p:blipFill>
          <a:blip r:embed="rId2"/>
          <a:stretch>
            <a:fillRect/>
          </a:stretch>
        </p:blipFill>
        <p:spPr>
          <a:xfrm>
            <a:off x="1420238" y="1825625"/>
            <a:ext cx="3692728" cy="3692728"/>
          </a:xfrm>
        </p:spPr>
      </p:pic>
      <p:sp>
        <p:nvSpPr>
          <p:cNvPr id="6" name="Content Placeholder 5">
            <a:extLst>
              <a:ext uri="{FF2B5EF4-FFF2-40B4-BE49-F238E27FC236}">
                <a16:creationId xmlns:a16="http://schemas.microsoft.com/office/drawing/2014/main" id="{0B6221D8-7A8B-EE40-86C2-624EE09F57F9}"/>
              </a:ext>
            </a:extLst>
          </p:cNvPr>
          <p:cNvSpPr>
            <a:spLocks noGrp="1"/>
          </p:cNvSpPr>
          <p:nvPr>
            <p:ph sz="half" idx="2"/>
          </p:nvPr>
        </p:nvSpPr>
        <p:spPr>
          <a:xfrm>
            <a:off x="5544766" y="1825625"/>
            <a:ext cx="5809034" cy="4351338"/>
          </a:xfrm>
        </p:spPr>
        <p:txBody>
          <a:bodyPr>
            <a:normAutofit/>
          </a:bodyPr>
          <a:lstStyle/>
          <a:p>
            <a:r>
              <a:rPr lang="en-US" sz="3300" dirty="0"/>
              <a:t>Wrong opening reel number</a:t>
            </a:r>
          </a:p>
          <a:p>
            <a:r>
              <a:rPr lang="en-US" sz="3300" dirty="0"/>
              <a:t>Missed some reels in opening</a:t>
            </a:r>
          </a:p>
          <a:p>
            <a:r>
              <a:rPr lang="en-US" sz="3300" dirty="0"/>
              <a:t>Missed bit reels in opening</a:t>
            </a:r>
          </a:p>
          <a:p>
            <a:r>
              <a:rPr lang="en-US" sz="3300" dirty="0"/>
              <a:t>Wrong kg in opening</a:t>
            </a:r>
          </a:p>
          <a:p>
            <a:r>
              <a:rPr lang="en-US" sz="3300" dirty="0"/>
              <a:t>Wrong supplier reel number in opening</a:t>
            </a:r>
          </a:p>
          <a:p>
            <a:r>
              <a:rPr lang="en-US" sz="3300" dirty="0"/>
              <a:t>Wrong Item code selected</a:t>
            </a:r>
          </a:p>
        </p:txBody>
      </p:sp>
    </p:spTree>
    <p:extLst>
      <p:ext uri="{BB962C8B-B14F-4D97-AF65-F5344CB8AC3E}">
        <p14:creationId xmlns:p14="http://schemas.microsoft.com/office/powerpoint/2010/main" val="2540540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BDFC8-8225-9C41-B160-3C6AFD7810C3}"/>
              </a:ext>
            </a:extLst>
          </p:cNvPr>
          <p:cNvSpPr>
            <a:spLocks noGrp="1"/>
          </p:cNvSpPr>
          <p:nvPr>
            <p:ph type="title"/>
          </p:nvPr>
        </p:nvSpPr>
        <p:spPr/>
        <p:txBody>
          <a:bodyPr/>
          <a:lstStyle/>
          <a:p>
            <a:pPr algn="ctr"/>
            <a:r>
              <a:rPr lang="en-US" dirty="0"/>
              <a:t># 2 : Second set of reasons ?</a:t>
            </a:r>
          </a:p>
        </p:txBody>
      </p:sp>
      <p:sp>
        <p:nvSpPr>
          <p:cNvPr id="6" name="Content Placeholder 5">
            <a:extLst>
              <a:ext uri="{FF2B5EF4-FFF2-40B4-BE49-F238E27FC236}">
                <a16:creationId xmlns:a16="http://schemas.microsoft.com/office/drawing/2014/main" id="{0B6221D8-7A8B-EE40-86C2-624EE09F57F9}"/>
              </a:ext>
            </a:extLst>
          </p:cNvPr>
          <p:cNvSpPr>
            <a:spLocks noGrp="1"/>
          </p:cNvSpPr>
          <p:nvPr>
            <p:ph sz="half" idx="2"/>
          </p:nvPr>
        </p:nvSpPr>
        <p:spPr/>
        <p:txBody>
          <a:bodyPr>
            <a:noAutofit/>
          </a:bodyPr>
          <a:lstStyle/>
          <a:p>
            <a:r>
              <a:rPr lang="en-US" sz="4400" dirty="0"/>
              <a:t>Receipt entries done, </a:t>
            </a:r>
          </a:p>
          <a:p>
            <a:r>
              <a:rPr lang="en-US" sz="4400" dirty="0"/>
              <a:t>But issue entries not done</a:t>
            </a:r>
          </a:p>
          <a:p>
            <a:r>
              <a:rPr lang="en-US" sz="4400" dirty="0"/>
              <a:t>People Take time to absorb Systems</a:t>
            </a:r>
          </a:p>
        </p:txBody>
      </p:sp>
      <p:pic>
        <p:nvPicPr>
          <p:cNvPr id="7" name="Content Placeholder 6">
            <a:extLst>
              <a:ext uri="{FF2B5EF4-FFF2-40B4-BE49-F238E27FC236}">
                <a16:creationId xmlns:a16="http://schemas.microsoft.com/office/drawing/2014/main" id="{05B4CF91-FA58-DC4E-B7A1-165808EE0C11}"/>
              </a:ext>
            </a:extLst>
          </p:cNvPr>
          <p:cNvPicPr>
            <a:picLocks noGrp="1" noChangeAspect="1"/>
          </p:cNvPicPr>
          <p:nvPr>
            <p:ph sz="half" idx="1"/>
          </p:nvPr>
        </p:nvPicPr>
        <p:blipFill>
          <a:blip r:embed="rId2"/>
          <a:stretch>
            <a:fillRect/>
          </a:stretch>
        </p:blipFill>
        <p:spPr>
          <a:xfrm>
            <a:off x="1022267" y="1825625"/>
            <a:ext cx="4638555" cy="3081084"/>
          </a:xfrm>
        </p:spPr>
      </p:pic>
    </p:spTree>
    <p:extLst>
      <p:ext uri="{BB962C8B-B14F-4D97-AF65-F5344CB8AC3E}">
        <p14:creationId xmlns:p14="http://schemas.microsoft.com/office/powerpoint/2010/main" val="19093213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BDFC8-8225-9C41-B160-3C6AFD7810C3}"/>
              </a:ext>
            </a:extLst>
          </p:cNvPr>
          <p:cNvSpPr>
            <a:spLocks noGrp="1"/>
          </p:cNvSpPr>
          <p:nvPr>
            <p:ph type="title"/>
          </p:nvPr>
        </p:nvSpPr>
        <p:spPr/>
        <p:txBody>
          <a:bodyPr/>
          <a:lstStyle/>
          <a:p>
            <a:pPr algn="ctr"/>
            <a:r>
              <a:rPr lang="en-US" dirty="0"/>
              <a:t>Risks involved ? # 3</a:t>
            </a:r>
          </a:p>
        </p:txBody>
      </p:sp>
      <p:sp>
        <p:nvSpPr>
          <p:cNvPr id="6" name="Content Placeholder 5">
            <a:extLst>
              <a:ext uri="{FF2B5EF4-FFF2-40B4-BE49-F238E27FC236}">
                <a16:creationId xmlns:a16="http://schemas.microsoft.com/office/drawing/2014/main" id="{0B6221D8-7A8B-EE40-86C2-624EE09F57F9}"/>
              </a:ext>
            </a:extLst>
          </p:cNvPr>
          <p:cNvSpPr>
            <a:spLocks noGrp="1"/>
          </p:cNvSpPr>
          <p:nvPr>
            <p:ph sz="half" idx="2"/>
          </p:nvPr>
        </p:nvSpPr>
        <p:spPr/>
        <p:txBody>
          <a:bodyPr>
            <a:noAutofit/>
          </a:bodyPr>
          <a:lstStyle/>
          <a:p>
            <a:pPr algn="just"/>
            <a:r>
              <a:rPr lang="en-US" sz="4400" dirty="0"/>
              <a:t>Reel Issue entries done, </a:t>
            </a:r>
          </a:p>
          <a:p>
            <a:pPr algn="just"/>
            <a:r>
              <a:rPr lang="en-US" sz="4400" dirty="0"/>
              <a:t>but receive back </a:t>
            </a:r>
            <a:r>
              <a:rPr lang="en-US" sz="4400" b="1" u="sng" dirty="0"/>
              <a:t>bit reel not done </a:t>
            </a:r>
          </a:p>
          <a:p>
            <a:r>
              <a:rPr lang="en-US" sz="4400" b="1" u="sng" dirty="0"/>
              <a:t>(REEL RETURN MISSING / PARTIAL)</a:t>
            </a:r>
          </a:p>
          <a:p>
            <a:pPr marL="0" indent="0">
              <a:buNone/>
            </a:pPr>
            <a:endParaRPr lang="en-US" sz="4400" dirty="0"/>
          </a:p>
        </p:txBody>
      </p:sp>
      <p:pic>
        <p:nvPicPr>
          <p:cNvPr id="8" name="Content Placeholder 7">
            <a:extLst>
              <a:ext uri="{FF2B5EF4-FFF2-40B4-BE49-F238E27FC236}">
                <a16:creationId xmlns:a16="http://schemas.microsoft.com/office/drawing/2014/main" id="{C0809B24-2649-5E43-8C09-9CCA6DA5DB1B}"/>
              </a:ext>
            </a:extLst>
          </p:cNvPr>
          <p:cNvPicPr>
            <a:picLocks noGrp="1" noChangeAspect="1"/>
          </p:cNvPicPr>
          <p:nvPr>
            <p:ph sz="half" idx="1"/>
          </p:nvPr>
        </p:nvPicPr>
        <p:blipFill>
          <a:blip r:embed="rId2"/>
          <a:stretch>
            <a:fillRect/>
          </a:stretch>
        </p:blipFill>
        <p:spPr>
          <a:xfrm>
            <a:off x="1420238" y="1825625"/>
            <a:ext cx="4162763" cy="2765047"/>
          </a:xfrm>
        </p:spPr>
      </p:pic>
    </p:spTree>
    <p:extLst>
      <p:ext uri="{BB962C8B-B14F-4D97-AF65-F5344CB8AC3E}">
        <p14:creationId xmlns:p14="http://schemas.microsoft.com/office/powerpoint/2010/main" val="2323175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DE0D-16C9-D94E-A63C-F039AC0DDA7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F0CDBE7-EEB2-6845-ADA8-D1E70A4D17C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880E4C6-0AB4-B241-BDFA-A4C332326F38}"/>
              </a:ext>
            </a:extLst>
          </p:cNvPr>
          <p:cNvPicPr>
            <a:picLocks noChangeAspect="1"/>
          </p:cNvPicPr>
          <p:nvPr/>
        </p:nvPicPr>
        <p:blipFill>
          <a:blip r:embed="rId2"/>
          <a:stretch>
            <a:fillRect/>
          </a:stretch>
        </p:blipFill>
        <p:spPr>
          <a:xfrm>
            <a:off x="0" y="642593"/>
            <a:ext cx="12192000" cy="5572814"/>
          </a:xfrm>
          <a:prstGeom prst="rect">
            <a:avLst/>
          </a:prstGeom>
        </p:spPr>
      </p:pic>
    </p:spTree>
    <p:extLst>
      <p:ext uri="{BB962C8B-B14F-4D97-AF65-F5344CB8AC3E}">
        <p14:creationId xmlns:p14="http://schemas.microsoft.com/office/powerpoint/2010/main" val="23788978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BDFC8-8225-9C41-B160-3C6AFD7810C3}"/>
              </a:ext>
            </a:extLst>
          </p:cNvPr>
          <p:cNvSpPr>
            <a:spLocks noGrp="1"/>
          </p:cNvSpPr>
          <p:nvPr>
            <p:ph type="title"/>
          </p:nvPr>
        </p:nvSpPr>
        <p:spPr/>
        <p:txBody>
          <a:bodyPr/>
          <a:lstStyle/>
          <a:p>
            <a:pPr algn="ctr"/>
            <a:r>
              <a:rPr lang="en-US" dirty="0"/>
              <a:t>Risks involved # 4</a:t>
            </a:r>
          </a:p>
        </p:txBody>
      </p:sp>
      <p:sp>
        <p:nvSpPr>
          <p:cNvPr id="6" name="Content Placeholder 5">
            <a:extLst>
              <a:ext uri="{FF2B5EF4-FFF2-40B4-BE49-F238E27FC236}">
                <a16:creationId xmlns:a16="http://schemas.microsoft.com/office/drawing/2014/main" id="{0B6221D8-7A8B-EE40-86C2-624EE09F57F9}"/>
              </a:ext>
            </a:extLst>
          </p:cNvPr>
          <p:cNvSpPr>
            <a:spLocks noGrp="1"/>
          </p:cNvSpPr>
          <p:nvPr>
            <p:ph sz="half" idx="2"/>
          </p:nvPr>
        </p:nvSpPr>
        <p:spPr/>
        <p:txBody>
          <a:bodyPr>
            <a:normAutofit/>
          </a:bodyPr>
          <a:lstStyle/>
          <a:p>
            <a:r>
              <a:rPr lang="en-US" sz="3600" dirty="0"/>
              <a:t>BARCODE not put back on the bit reel</a:t>
            </a:r>
          </a:p>
          <a:p>
            <a:r>
              <a:rPr lang="en-US" sz="3600" dirty="0"/>
              <a:t>All are mix up</a:t>
            </a:r>
          </a:p>
          <a:p>
            <a:endParaRPr lang="en-US" sz="3600" dirty="0"/>
          </a:p>
          <a:p>
            <a:r>
              <a:rPr lang="en-US" sz="3600" dirty="0"/>
              <a:t>Nobody knows the source / origin / kg</a:t>
            </a:r>
          </a:p>
        </p:txBody>
      </p:sp>
      <p:pic>
        <p:nvPicPr>
          <p:cNvPr id="7" name="Content Placeholder 6">
            <a:extLst>
              <a:ext uri="{FF2B5EF4-FFF2-40B4-BE49-F238E27FC236}">
                <a16:creationId xmlns:a16="http://schemas.microsoft.com/office/drawing/2014/main" id="{AE598115-09BE-4542-98CE-8A4D6AD74417}"/>
              </a:ext>
            </a:extLst>
          </p:cNvPr>
          <p:cNvPicPr>
            <a:picLocks noGrp="1" noChangeAspect="1"/>
          </p:cNvPicPr>
          <p:nvPr>
            <p:ph sz="half" idx="1"/>
          </p:nvPr>
        </p:nvPicPr>
        <p:blipFill>
          <a:blip r:embed="rId2"/>
          <a:stretch>
            <a:fillRect/>
          </a:stretch>
        </p:blipFill>
        <p:spPr>
          <a:xfrm>
            <a:off x="1634247" y="1690688"/>
            <a:ext cx="4152900" cy="3825039"/>
          </a:xfrm>
        </p:spPr>
      </p:pic>
    </p:spTree>
    <p:extLst>
      <p:ext uri="{BB962C8B-B14F-4D97-AF65-F5344CB8AC3E}">
        <p14:creationId xmlns:p14="http://schemas.microsoft.com/office/powerpoint/2010/main" val="2334459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460E3-E985-334F-961E-2C0FACDEBF9B}"/>
              </a:ext>
            </a:extLst>
          </p:cNvPr>
          <p:cNvSpPr>
            <a:spLocks noGrp="1"/>
          </p:cNvSpPr>
          <p:nvPr>
            <p:ph type="title"/>
          </p:nvPr>
        </p:nvSpPr>
        <p:spPr/>
        <p:txBody>
          <a:bodyPr/>
          <a:lstStyle/>
          <a:p>
            <a:pPr algn="ctr"/>
            <a:r>
              <a:rPr lang="en-US" dirty="0"/>
              <a:t>What happens if I </a:t>
            </a:r>
            <a:r>
              <a:rPr lang="en-US" dirty="0" err="1"/>
              <a:t>dont</a:t>
            </a:r>
            <a:r>
              <a:rPr lang="en-US" dirty="0"/>
              <a:t> get accurate results in YEARLY inventory system ?</a:t>
            </a:r>
          </a:p>
        </p:txBody>
      </p:sp>
      <p:graphicFrame>
        <p:nvGraphicFramePr>
          <p:cNvPr id="4" name="Content Placeholder 3">
            <a:extLst>
              <a:ext uri="{FF2B5EF4-FFF2-40B4-BE49-F238E27FC236}">
                <a16:creationId xmlns:a16="http://schemas.microsoft.com/office/drawing/2014/main" id="{6F1774DA-6E71-004B-903B-2C204A297B5F}"/>
              </a:ext>
            </a:extLst>
          </p:cNvPr>
          <p:cNvGraphicFramePr>
            <a:graphicFrameLocks noGrp="1"/>
          </p:cNvGraphicFramePr>
          <p:nvPr>
            <p:ph idx="1"/>
            <p:extLst>
              <p:ext uri="{D42A27DB-BD31-4B8C-83A1-F6EECF244321}">
                <p14:modId xmlns:p14="http://schemas.microsoft.com/office/powerpoint/2010/main" val="71703031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117999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BDFC8-8225-9C41-B160-3C6AFD7810C3}"/>
              </a:ext>
            </a:extLst>
          </p:cNvPr>
          <p:cNvSpPr>
            <a:spLocks noGrp="1"/>
          </p:cNvSpPr>
          <p:nvPr>
            <p:ph type="title"/>
          </p:nvPr>
        </p:nvSpPr>
        <p:spPr/>
        <p:txBody>
          <a:bodyPr/>
          <a:lstStyle/>
          <a:p>
            <a:pPr algn="ctr"/>
            <a:r>
              <a:rPr lang="en-US" dirty="0" err="1"/>
              <a:t>Continous</a:t>
            </a:r>
            <a:r>
              <a:rPr lang="en-US" dirty="0"/>
              <a:t> inventory is a part of SPIRAL Implementation</a:t>
            </a:r>
          </a:p>
        </p:txBody>
      </p:sp>
      <p:sp>
        <p:nvSpPr>
          <p:cNvPr id="3" name="Content Placeholder 2">
            <a:extLst>
              <a:ext uri="{FF2B5EF4-FFF2-40B4-BE49-F238E27FC236}">
                <a16:creationId xmlns:a16="http://schemas.microsoft.com/office/drawing/2014/main" id="{ADC67D8F-CCE0-A24D-AB9F-F92AD052205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E75F27E-E6DB-234D-8F68-A8B2C88EBEE7}"/>
              </a:ext>
            </a:extLst>
          </p:cNvPr>
          <p:cNvPicPr>
            <a:picLocks noChangeAspect="1"/>
          </p:cNvPicPr>
          <p:nvPr/>
        </p:nvPicPr>
        <p:blipFill>
          <a:blip r:embed="rId2"/>
          <a:stretch>
            <a:fillRect/>
          </a:stretch>
        </p:blipFill>
        <p:spPr>
          <a:xfrm>
            <a:off x="3259036" y="1690688"/>
            <a:ext cx="5207000" cy="4445000"/>
          </a:xfrm>
          <a:prstGeom prst="rect">
            <a:avLst/>
          </a:prstGeom>
        </p:spPr>
      </p:pic>
    </p:spTree>
    <p:extLst>
      <p:ext uri="{BB962C8B-B14F-4D97-AF65-F5344CB8AC3E}">
        <p14:creationId xmlns:p14="http://schemas.microsoft.com/office/powerpoint/2010/main" val="3905986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092A6-1834-B945-97EB-6B05F0408B2D}"/>
              </a:ext>
            </a:extLst>
          </p:cNvPr>
          <p:cNvSpPr>
            <a:spLocks noGrp="1"/>
          </p:cNvSpPr>
          <p:nvPr>
            <p:ph type="title"/>
          </p:nvPr>
        </p:nvSpPr>
        <p:spPr/>
        <p:txBody>
          <a:bodyPr/>
          <a:lstStyle/>
          <a:p>
            <a:r>
              <a:rPr lang="en-US" dirty="0"/>
              <a:t>Each cycle</a:t>
            </a:r>
          </a:p>
        </p:txBody>
      </p:sp>
      <p:sp>
        <p:nvSpPr>
          <p:cNvPr id="3" name="Content Placeholder 2">
            <a:extLst>
              <a:ext uri="{FF2B5EF4-FFF2-40B4-BE49-F238E27FC236}">
                <a16:creationId xmlns:a16="http://schemas.microsoft.com/office/drawing/2014/main" id="{C5F474C6-B7E7-D54B-8EE4-07042CFBCB1B}"/>
              </a:ext>
            </a:extLst>
          </p:cNvPr>
          <p:cNvSpPr>
            <a:spLocks noGrp="1"/>
          </p:cNvSpPr>
          <p:nvPr>
            <p:ph idx="1"/>
          </p:nvPr>
        </p:nvSpPr>
        <p:spPr/>
        <p:txBody>
          <a:bodyPr>
            <a:normAutofit/>
          </a:bodyPr>
          <a:lstStyle/>
          <a:p>
            <a:r>
              <a:rPr lang="en-US" sz="3300" dirty="0"/>
              <a:t>Take a process</a:t>
            </a:r>
          </a:p>
          <a:p>
            <a:r>
              <a:rPr lang="en-US" sz="3300" dirty="0"/>
              <a:t>Do best possible planning</a:t>
            </a:r>
          </a:p>
          <a:p>
            <a:r>
              <a:rPr lang="en-US" sz="3300" dirty="0"/>
              <a:t>Execute</a:t>
            </a:r>
          </a:p>
          <a:p>
            <a:r>
              <a:rPr lang="en-US" sz="3300" dirty="0"/>
              <a:t>Monitor results</a:t>
            </a:r>
          </a:p>
          <a:p>
            <a:r>
              <a:rPr lang="en-US" sz="3300" dirty="0"/>
              <a:t>Take learning</a:t>
            </a:r>
          </a:p>
          <a:p>
            <a:r>
              <a:rPr lang="en-US" sz="3300" dirty="0"/>
              <a:t>Do again , as a spiral</a:t>
            </a:r>
          </a:p>
          <a:p>
            <a:r>
              <a:rPr lang="en-US" sz="3300" dirty="0"/>
              <a:t>Understanding, knowing that it is a spiral</a:t>
            </a:r>
          </a:p>
          <a:p>
            <a:endParaRPr lang="en-US" sz="3300" dirty="0"/>
          </a:p>
        </p:txBody>
      </p:sp>
    </p:spTree>
    <p:extLst>
      <p:ext uri="{BB962C8B-B14F-4D97-AF65-F5344CB8AC3E}">
        <p14:creationId xmlns:p14="http://schemas.microsoft.com/office/powerpoint/2010/main" val="26136769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7472"/>
            <a:ext cx="10515600" cy="4338537"/>
          </a:xfrm>
        </p:spPr>
        <p:txBody>
          <a:bodyPr>
            <a:normAutofit/>
          </a:bodyPr>
          <a:lstStyle/>
          <a:p>
            <a:pPr algn="ctr"/>
            <a:r>
              <a:rPr lang="en-US" sz="5500" dirty="0"/>
              <a:t>Continuous inventory</a:t>
            </a:r>
            <a:br>
              <a:rPr lang="en-US" sz="5500" dirty="0"/>
            </a:br>
            <a:r>
              <a:rPr lang="en-US" sz="5500" dirty="0"/>
              <a:t>and</a:t>
            </a:r>
            <a:br>
              <a:rPr lang="en-US" sz="5500" dirty="0"/>
            </a:br>
            <a:r>
              <a:rPr lang="en-US" sz="5500" dirty="0"/>
              <a:t>Daily physical verification</a:t>
            </a:r>
            <a:br>
              <a:rPr lang="en-US" sz="5500" dirty="0"/>
            </a:br>
            <a:br>
              <a:rPr lang="en-US" sz="5500" dirty="0"/>
            </a:br>
            <a:r>
              <a:rPr lang="en-US" sz="5500" dirty="0"/>
              <a:t>method</a:t>
            </a:r>
          </a:p>
        </p:txBody>
      </p:sp>
      <p:sp>
        <p:nvSpPr>
          <p:cNvPr id="4" name="Content Placeholder 3">
            <a:extLst>
              <a:ext uri="{FF2B5EF4-FFF2-40B4-BE49-F238E27FC236}">
                <a16:creationId xmlns:a16="http://schemas.microsoft.com/office/drawing/2014/main" id="{92E33569-E650-0D4B-8015-9D898374D49E}"/>
              </a:ext>
            </a:extLst>
          </p:cNvPr>
          <p:cNvSpPr>
            <a:spLocks noGrp="1"/>
          </p:cNvSpPr>
          <p:nvPr>
            <p:ph idx="1"/>
          </p:nvPr>
        </p:nvSpPr>
        <p:spPr>
          <a:xfrm>
            <a:off x="838200" y="4257540"/>
            <a:ext cx="10515600" cy="4351338"/>
          </a:xfrm>
        </p:spPr>
        <p:txBody>
          <a:bodyPr/>
          <a:lstStyle/>
          <a:p>
            <a:endParaRPr lang="en-US" dirty="0"/>
          </a:p>
        </p:txBody>
      </p:sp>
    </p:spTree>
    <p:extLst>
      <p:ext uri="{BB962C8B-B14F-4D97-AF65-F5344CB8AC3E}">
        <p14:creationId xmlns:p14="http://schemas.microsoft.com/office/powerpoint/2010/main" val="1764698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FDE6F-63E8-FD42-92E2-6D117C06C656}"/>
              </a:ext>
            </a:extLst>
          </p:cNvPr>
          <p:cNvSpPr>
            <a:spLocks noGrp="1"/>
          </p:cNvSpPr>
          <p:nvPr>
            <p:ph type="title"/>
          </p:nvPr>
        </p:nvSpPr>
        <p:spPr/>
        <p:txBody>
          <a:bodyPr/>
          <a:lstStyle/>
          <a:p>
            <a:pPr algn="ctr"/>
            <a:r>
              <a:rPr lang="en-US" dirty="0"/>
              <a:t>This is a lifetime activity</a:t>
            </a:r>
          </a:p>
        </p:txBody>
      </p:sp>
      <p:graphicFrame>
        <p:nvGraphicFramePr>
          <p:cNvPr id="4" name="Content Placeholder 3">
            <a:extLst>
              <a:ext uri="{FF2B5EF4-FFF2-40B4-BE49-F238E27FC236}">
                <a16:creationId xmlns:a16="http://schemas.microsoft.com/office/drawing/2014/main" id="{A54B62CE-9287-A448-B30E-B7050DB30010}"/>
              </a:ext>
            </a:extLst>
          </p:cNvPr>
          <p:cNvGraphicFramePr>
            <a:graphicFrameLocks noGrp="1"/>
          </p:cNvGraphicFramePr>
          <p:nvPr>
            <p:ph idx="1"/>
            <p:extLst>
              <p:ext uri="{D42A27DB-BD31-4B8C-83A1-F6EECF244321}">
                <p14:modId xmlns:p14="http://schemas.microsoft.com/office/powerpoint/2010/main" val="147917987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55494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FDE6F-63E8-FD42-92E2-6D117C06C656}"/>
              </a:ext>
            </a:extLst>
          </p:cNvPr>
          <p:cNvSpPr>
            <a:spLocks noGrp="1"/>
          </p:cNvSpPr>
          <p:nvPr>
            <p:ph type="title"/>
          </p:nvPr>
        </p:nvSpPr>
        <p:spPr/>
        <p:txBody>
          <a:bodyPr/>
          <a:lstStyle/>
          <a:p>
            <a:pPr algn="ctr"/>
            <a:r>
              <a:rPr lang="en-US" dirty="0"/>
              <a:t>and</a:t>
            </a:r>
          </a:p>
        </p:txBody>
      </p:sp>
      <p:graphicFrame>
        <p:nvGraphicFramePr>
          <p:cNvPr id="4" name="Content Placeholder 3">
            <a:extLst>
              <a:ext uri="{FF2B5EF4-FFF2-40B4-BE49-F238E27FC236}">
                <a16:creationId xmlns:a16="http://schemas.microsoft.com/office/drawing/2014/main" id="{A54B62CE-9287-A448-B30E-B7050DB30010}"/>
              </a:ext>
            </a:extLst>
          </p:cNvPr>
          <p:cNvGraphicFramePr>
            <a:graphicFrameLocks noGrp="1"/>
          </p:cNvGraphicFramePr>
          <p:nvPr>
            <p:ph idx="1"/>
            <p:extLst>
              <p:ext uri="{D42A27DB-BD31-4B8C-83A1-F6EECF244321}">
                <p14:modId xmlns:p14="http://schemas.microsoft.com/office/powerpoint/2010/main" val="356656069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63457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6372B-A73A-824A-95E1-AE8B36D8B0EE}"/>
              </a:ext>
            </a:extLst>
          </p:cNvPr>
          <p:cNvSpPr>
            <a:spLocks noGrp="1"/>
          </p:cNvSpPr>
          <p:nvPr>
            <p:ph type="title"/>
          </p:nvPr>
        </p:nvSpPr>
        <p:spPr/>
        <p:txBody>
          <a:bodyPr/>
          <a:lstStyle/>
          <a:p>
            <a:pPr algn="ctr"/>
            <a:r>
              <a:rPr lang="en-US" dirty="0"/>
              <a:t>How is this done in </a:t>
            </a:r>
            <a:r>
              <a:rPr lang="en-US" dirty="0" err="1"/>
              <a:t>Finsys</a:t>
            </a:r>
            <a:r>
              <a:rPr lang="en-US" dirty="0"/>
              <a:t> ERP ?</a:t>
            </a:r>
          </a:p>
        </p:txBody>
      </p:sp>
      <p:pic>
        <p:nvPicPr>
          <p:cNvPr id="6" name="Content Placeholder 5">
            <a:extLst>
              <a:ext uri="{FF2B5EF4-FFF2-40B4-BE49-F238E27FC236}">
                <a16:creationId xmlns:a16="http://schemas.microsoft.com/office/drawing/2014/main" id="{FBD3B85D-1584-A74F-8DF8-F4F7BB4B6923}"/>
              </a:ext>
            </a:extLst>
          </p:cNvPr>
          <p:cNvPicPr>
            <a:picLocks noGrp="1" noChangeAspect="1"/>
          </p:cNvPicPr>
          <p:nvPr>
            <p:ph sz="half" idx="1"/>
          </p:nvPr>
        </p:nvPicPr>
        <p:blipFill>
          <a:blip r:embed="rId2"/>
          <a:stretch>
            <a:fillRect/>
          </a:stretch>
        </p:blipFill>
        <p:spPr>
          <a:xfrm>
            <a:off x="838200" y="2192160"/>
            <a:ext cx="4375826" cy="2885508"/>
          </a:xfrm>
        </p:spPr>
      </p:pic>
      <p:pic>
        <p:nvPicPr>
          <p:cNvPr id="9" name="Content Placeholder 8">
            <a:extLst>
              <a:ext uri="{FF2B5EF4-FFF2-40B4-BE49-F238E27FC236}">
                <a16:creationId xmlns:a16="http://schemas.microsoft.com/office/drawing/2014/main" id="{5EE4E0DA-8377-0A4B-ABC8-4C8087AC3351}"/>
              </a:ext>
            </a:extLst>
          </p:cNvPr>
          <p:cNvPicPr>
            <a:picLocks noGrp="1" noChangeAspect="1"/>
          </p:cNvPicPr>
          <p:nvPr>
            <p:ph sz="half" idx="2"/>
          </p:nvPr>
        </p:nvPicPr>
        <p:blipFill>
          <a:blip r:embed="rId3"/>
          <a:stretch>
            <a:fillRect/>
          </a:stretch>
        </p:blipFill>
        <p:spPr>
          <a:xfrm>
            <a:off x="5794773" y="2192160"/>
            <a:ext cx="5369203" cy="2462567"/>
          </a:xfrm>
        </p:spPr>
      </p:pic>
    </p:spTree>
    <p:extLst>
      <p:ext uri="{BB962C8B-B14F-4D97-AF65-F5344CB8AC3E}">
        <p14:creationId xmlns:p14="http://schemas.microsoft.com/office/powerpoint/2010/main" val="7368606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6372B-A73A-824A-95E1-AE8B36D8B0E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18C66AD-CC9D-844A-84CF-BB0371ABDBF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35AFC33-BEEE-FD4C-BFB0-396715F466A3}"/>
              </a:ext>
            </a:extLst>
          </p:cNvPr>
          <p:cNvPicPr>
            <a:picLocks noChangeAspect="1"/>
          </p:cNvPicPr>
          <p:nvPr/>
        </p:nvPicPr>
        <p:blipFill>
          <a:blip r:embed="rId2"/>
          <a:stretch>
            <a:fillRect/>
          </a:stretch>
        </p:blipFill>
        <p:spPr>
          <a:xfrm>
            <a:off x="0" y="38100"/>
            <a:ext cx="12192000" cy="6781800"/>
          </a:xfrm>
          <a:prstGeom prst="rect">
            <a:avLst/>
          </a:prstGeom>
        </p:spPr>
      </p:pic>
    </p:spTree>
    <p:extLst>
      <p:ext uri="{BB962C8B-B14F-4D97-AF65-F5344CB8AC3E}">
        <p14:creationId xmlns:p14="http://schemas.microsoft.com/office/powerpoint/2010/main" val="2290422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6372B-A73A-824A-95E1-AE8B36D8B0E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18C66AD-CC9D-844A-84CF-BB0371ABDBF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6D58617-6569-2D49-BC56-3D85E4557093}"/>
              </a:ext>
            </a:extLst>
          </p:cNvPr>
          <p:cNvPicPr>
            <a:picLocks noChangeAspect="1"/>
          </p:cNvPicPr>
          <p:nvPr/>
        </p:nvPicPr>
        <p:blipFill>
          <a:blip r:embed="rId2"/>
          <a:stretch>
            <a:fillRect/>
          </a:stretch>
        </p:blipFill>
        <p:spPr>
          <a:xfrm>
            <a:off x="2072444" y="1690688"/>
            <a:ext cx="8047111" cy="2996623"/>
          </a:xfrm>
          <a:prstGeom prst="rect">
            <a:avLst/>
          </a:prstGeom>
        </p:spPr>
      </p:pic>
    </p:spTree>
    <p:extLst>
      <p:ext uri="{BB962C8B-B14F-4D97-AF65-F5344CB8AC3E}">
        <p14:creationId xmlns:p14="http://schemas.microsoft.com/office/powerpoint/2010/main" val="3584343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76943-F78F-D042-A2BF-30743FB28EBA}"/>
              </a:ext>
            </a:extLst>
          </p:cNvPr>
          <p:cNvSpPr>
            <a:spLocks noGrp="1"/>
          </p:cNvSpPr>
          <p:nvPr>
            <p:ph type="title"/>
          </p:nvPr>
        </p:nvSpPr>
        <p:spPr/>
        <p:txBody>
          <a:bodyPr/>
          <a:lstStyle/>
          <a:p>
            <a:r>
              <a:rPr lang="en-US" dirty="0"/>
              <a:t>Oxford Dictionary :</a:t>
            </a:r>
          </a:p>
        </p:txBody>
      </p:sp>
      <p:sp>
        <p:nvSpPr>
          <p:cNvPr id="3" name="Content Placeholder 2">
            <a:extLst>
              <a:ext uri="{FF2B5EF4-FFF2-40B4-BE49-F238E27FC236}">
                <a16:creationId xmlns:a16="http://schemas.microsoft.com/office/drawing/2014/main" id="{9FA87025-1279-9844-9A32-D074D7C4C776}"/>
              </a:ext>
            </a:extLst>
          </p:cNvPr>
          <p:cNvSpPr>
            <a:spLocks noGrp="1"/>
          </p:cNvSpPr>
          <p:nvPr>
            <p:ph idx="1"/>
          </p:nvPr>
        </p:nvSpPr>
        <p:spPr/>
        <p:txBody>
          <a:bodyPr>
            <a:normAutofit lnSpcReduction="10000"/>
          </a:bodyPr>
          <a:lstStyle/>
          <a:p>
            <a:pPr algn="just"/>
            <a:r>
              <a:rPr lang="en-IN" dirty="0"/>
              <a:t>A system of stocktaking designed to ensure that all the items of stock are physically counted and reconciled with the accounting records shown on the bin cards and the stock ledger within a specified period.</a:t>
            </a:r>
          </a:p>
          <a:p>
            <a:pPr algn="just"/>
            <a:r>
              <a:rPr lang="en-IN" dirty="0"/>
              <a:t>For example, a stocktaking team may be working continuously so that all items of stock are checked four times a year, when adjustments are made to the accounting records to adjust them to the physical stock.</a:t>
            </a:r>
          </a:p>
          <a:p>
            <a:pPr algn="just"/>
            <a:r>
              <a:rPr lang="en-IN" dirty="0"/>
              <a:t>Continuous stocktaking is useful for determining the availability of each item of stock and establishing when stock levels reach reorder levels.</a:t>
            </a:r>
          </a:p>
          <a:p>
            <a:r>
              <a:rPr lang="en-IN" dirty="0">
                <a:hlinkClick r:id="rId2"/>
              </a:rPr>
              <a:t>https://www.oxfordreference.com/view/10.1093/oi/authority.20110803095635290</a:t>
            </a:r>
            <a:endParaRPr lang="en-US" dirty="0"/>
          </a:p>
        </p:txBody>
      </p:sp>
    </p:spTree>
    <p:extLst>
      <p:ext uri="{BB962C8B-B14F-4D97-AF65-F5344CB8AC3E}">
        <p14:creationId xmlns:p14="http://schemas.microsoft.com/office/powerpoint/2010/main" val="21704564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6372B-A73A-824A-95E1-AE8B36D8B0E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18C66AD-CC9D-844A-84CF-BB0371ABDBF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06CEFAF-FB02-7343-B176-1F31E3B7CC15}"/>
              </a:ext>
            </a:extLst>
          </p:cNvPr>
          <p:cNvPicPr>
            <a:picLocks noChangeAspect="1"/>
          </p:cNvPicPr>
          <p:nvPr/>
        </p:nvPicPr>
        <p:blipFill>
          <a:blip r:embed="rId2"/>
          <a:stretch>
            <a:fillRect/>
          </a:stretch>
        </p:blipFill>
        <p:spPr>
          <a:xfrm>
            <a:off x="1422400" y="425450"/>
            <a:ext cx="9347200" cy="6007100"/>
          </a:xfrm>
          <a:prstGeom prst="rect">
            <a:avLst/>
          </a:prstGeom>
        </p:spPr>
      </p:pic>
    </p:spTree>
    <p:extLst>
      <p:ext uri="{BB962C8B-B14F-4D97-AF65-F5344CB8AC3E}">
        <p14:creationId xmlns:p14="http://schemas.microsoft.com/office/powerpoint/2010/main" val="21035060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6372B-A73A-824A-95E1-AE8B36D8B0EE}"/>
              </a:ext>
            </a:extLst>
          </p:cNvPr>
          <p:cNvSpPr>
            <a:spLocks noGrp="1"/>
          </p:cNvSpPr>
          <p:nvPr>
            <p:ph type="title"/>
          </p:nvPr>
        </p:nvSpPr>
        <p:spPr/>
        <p:txBody>
          <a:bodyPr/>
          <a:lstStyle/>
          <a:p>
            <a:pPr algn="ctr"/>
            <a:r>
              <a:rPr lang="en-US" dirty="0"/>
              <a:t>Select a Grade / Subgroup </a:t>
            </a:r>
          </a:p>
        </p:txBody>
      </p:sp>
      <p:sp>
        <p:nvSpPr>
          <p:cNvPr id="3" name="Content Placeholder 2">
            <a:extLst>
              <a:ext uri="{FF2B5EF4-FFF2-40B4-BE49-F238E27FC236}">
                <a16:creationId xmlns:a16="http://schemas.microsoft.com/office/drawing/2014/main" id="{918C66AD-CC9D-844A-84CF-BB0371ABDBF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596305D-04D6-2E44-BF91-3240556CF237}"/>
              </a:ext>
            </a:extLst>
          </p:cNvPr>
          <p:cNvPicPr>
            <a:picLocks noChangeAspect="1"/>
          </p:cNvPicPr>
          <p:nvPr/>
        </p:nvPicPr>
        <p:blipFill>
          <a:blip r:embed="rId2"/>
          <a:stretch>
            <a:fillRect/>
          </a:stretch>
        </p:blipFill>
        <p:spPr>
          <a:xfrm>
            <a:off x="1847850" y="1448594"/>
            <a:ext cx="8496300" cy="5105400"/>
          </a:xfrm>
          <a:prstGeom prst="rect">
            <a:avLst/>
          </a:prstGeom>
        </p:spPr>
      </p:pic>
    </p:spTree>
    <p:extLst>
      <p:ext uri="{BB962C8B-B14F-4D97-AF65-F5344CB8AC3E}">
        <p14:creationId xmlns:p14="http://schemas.microsoft.com/office/powerpoint/2010/main" val="18412158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6372B-A73A-824A-95E1-AE8B36D8B0EE}"/>
              </a:ext>
            </a:extLst>
          </p:cNvPr>
          <p:cNvSpPr>
            <a:spLocks noGrp="1"/>
          </p:cNvSpPr>
          <p:nvPr>
            <p:ph type="title"/>
          </p:nvPr>
        </p:nvSpPr>
        <p:spPr/>
        <p:txBody>
          <a:bodyPr/>
          <a:lstStyle/>
          <a:p>
            <a:pPr algn="ctr"/>
            <a:r>
              <a:rPr lang="en-US" dirty="0"/>
              <a:t>Select a location ….you can do one BAY a day </a:t>
            </a:r>
          </a:p>
        </p:txBody>
      </p:sp>
      <p:sp>
        <p:nvSpPr>
          <p:cNvPr id="3" name="Content Placeholder 2">
            <a:extLst>
              <a:ext uri="{FF2B5EF4-FFF2-40B4-BE49-F238E27FC236}">
                <a16:creationId xmlns:a16="http://schemas.microsoft.com/office/drawing/2014/main" id="{918C66AD-CC9D-844A-84CF-BB0371ABDBF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08F4CE9-B396-2B41-AB30-8A2AFEDCD287}"/>
              </a:ext>
            </a:extLst>
          </p:cNvPr>
          <p:cNvPicPr>
            <a:picLocks noChangeAspect="1"/>
          </p:cNvPicPr>
          <p:nvPr/>
        </p:nvPicPr>
        <p:blipFill>
          <a:blip r:embed="rId2"/>
          <a:stretch>
            <a:fillRect/>
          </a:stretch>
        </p:blipFill>
        <p:spPr>
          <a:xfrm>
            <a:off x="838200" y="1825625"/>
            <a:ext cx="10515600" cy="3227560"/>
          </a:xfrm>
          <a:prstGeom prst="rect">
            <a:avLst/>
          </a:prstGeom>
        </p:spPr>
      </p:pic>
    </p:spTree>
    <p:extLst>
      <p:ext uri="{BB962C8B-B14F-4D97-AF65-F5344CB8AC3E}">
        <p14:creationId xmlns:p14="http://schemas.microsoft.com/office/powerpoint/2010/main" val="15762898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6372B-A73A-824A-95E1-AE8B36D8B0EE}"/>
              </a:ext>
            </a:extLst>
          </p:cNvPr>
          <p:cNvSpPr>
            <a:spLocks noGrp="1"/>
          </p:cNvSpPr>
          <p:nvPr>
            <p:ph type="title"/>
          </p:nvPr>
        </p:nvSpPr>
        <p:spPr/>
        <p:txBody>
          <a:bodyPr/>
          <a:lstStyle/>
          <a:p>
            <a:r>
              <a:rPr lang="en-US" dirty="0"/>
              <a:t>Who will do this ?</a:t>
            </a:r>
          </a:p>
        </p:txBody>
      </p:sp>
      <p:graphicFrame>
        <p:nvGraphicFramePr>
          <p:cNvPr id="4" name="Content Placeholder 3">
            <a:extLst>
              <a:ext uri="{FF2B5EF4-FFF2-40B4-BE49-F238E27FC236}">
                <a16:creationId xmlns:a16="http://schemas.microsoft.com/office/drawing/2014/main" id="{18C70077-48A1-E848-9966-86250D55BEDB}"/>
              </a:ext>
            </a:extLst>
          </p:cNvPr>
          <p:cNvGraphicFramePr>
            <a:graphicFrameLocks noGrp="1"/>
          </p:cNvGraphicFramePr>
          <p:nvPr>
            <p:ph idx="1"/>
            <p:extLst>
              <p:ext uri="{D42A27DB-BD31-4B8C-83A1-F6EECF244321}">
                <p14:modId xmlns:p14="http://schemas.microsoft.com/office/powerpoint/2010/main" val="190069790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43594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35335-F847-234C-BA50-5CC9E537D07C}"/>
              </a:ext>
            </a:extLst>
          </p:cNvPr>
          <p:cNvSpPr>
            <a:spLocks noGrp="1"/>
          </p:cNvSpPr>
          <p:nvPr>
            <p:ph type="title"/>
          </p:nvPr>
        </p:nvSpPr>
        <p:spPr>
          <a:xfrm>
            <a:off x="838200" y="365126"/>
            <a:ext cx="10515600" cy="912416"/>
          </a:xfrm>
        </p:spPr>
        <p:txBody>
          <a:bodyPr/>
          <a:lstStyle/>
          <a:p>
            <a:pPr algn="ctr"/>
            <a:r>
              <a:rPr lang="en-US" dirty="0" err="1"/>
              <a:t>Finsys</a:t>
            </a:r>
            <a:r>
              <a:rPr lang="en-US" dirty="0"/>
              <a:t> has all 3 </a:t>
            </a:r>
            <a:r>
              <a:rPr lang="en-US" dirty="0" err="1"/>
              <a:t>componentss</a:t>
            </a:r>
            <a:endParaRPr lang="en-US" dirty="0"/>
          </a:p>
        </p:txBody>
      </p:sp>
      <p:sp>
        <p:nvSpPr>
          <p:cNvPr id="3" name="Content Placeholder 2">
            <a:extLst>
              <a:ext uri="{FF2B5EF4-FFF2-40B4-BE49-F238E27FC236}">
                <a16:creationId xmlns:a16="http://schemas.microsoft.com/office/drawing/2014/main" id="{253A4080-0D3C-0845-8E65-AB2DDE21F8E2}"/>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DC2407DA-065A-344A-AAFC-D35D72581B83}"/>
              </a:ext>
            </a:extLst>
          </p:cNvPr>
          <p:cNvPicPr>
            <a:picLocks noChangeAspect="1"/>
          </p:cNvPicPr>
          <p:nvPr/>
        </p:nvPicPr>
        <p:blipFill>
          <a:blip r:embed="rId2"/>
          <a:stretch>
            <a:fillRect/>
          </a:stretch>
        </p:blipFill>
        <p:spPr>
          <a:xfrm>
            <a:off x="544747" y="1277541"/>
            <a:ext cx="11945567" cy="6655887"/>
          </a:xfrm>
          <a:prstGeom prst="rect">
            <a:avLst/>
          </a:prstGeom>
        </p:spPr>
      </p:pic>
    </p:spTree>
    <p:extLst>
      <p:ext uri="{BB962C8B-B14F-4D97-AF65-F5344CB8AC3E}">
        <p14:creationId xmlns:p14="http://schemas.microsoft.com/office/powerpoint/2010/main" val="40128272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6372B-A73A-824A-95E1-AE8B36D8B0EE}"/>
              </a:ext>
            </a:extLst>
          </p:cNvPr>
          <p:cNvSpPr>
            <a:spLocks noGrp="1"/>
          </p:cNvSpPr>
          <p:nvPr>
            <p:ph type="title"/>
          </p:nvPr>
        </p:nvSpPr>
        <p:spPr/>
        <p:txBody>
          <a:bodyPr/>
          <a:lstStyle/>
          <a:p>
            <a:pPr algn="ctr"/>
            <a:r>
              <a:rPr lang="en-US" dirty="0"/>
              <a:t>Shows…. As per ERP. This reel </a:t>
            </a:r>
            <a:r>
              <a:rPr lang="en-US" dirty="0" err="1"/>
              <a:t>number..this</a:t>
            </a:r>
            <a:r>
              <a:rPr lang="en-US" dirty="0"/>
              <a:t> location. this much kg</a:t>
            </a:r>
          </a:p>
        </p:txBody>
      </p:sp>
      <p:pic>
        <p:nvPicPr>
          <p:cNvPr id="5" name="Content Placeholder 4">
            <a:extLst>
              <a:ext uri="{FF2B5EF4-FFF2-40B4-BE49-F238E27FC236}">
                <a16:creationId xmlns:a16="http://schemas.microsoft.com/office/drawing/2014/main" id="{749E6751-95A1-2843-9206-AEAE17CDF836}"/>
              </a:ext>
            </a:extLst>
          </p:cNvPr>
          <p:cNvPicPr>
            <a:picLocks noGrp="1" noChangeAspect="1"/>
          </p:cNvPicPr>
          <p:nvPr>
            <p:ph idx="1"/>
          </p:nvPr>
        </p:nvPicPr>
        <p:blipFill>
          <a:blip r:embed="rId2"/>
          <a:stretch>
            <a:fillRect/>
          </a:stretch>
        </p:blipFill>
        <p:spPr>
          <a:xfrm>
            <a:off x="838200" y="1690688"/>
            <a:ext cx="10336377" cy="5065119"/>
          </a:xfrm>
          <a:prstGeom prst="rect">
            <a:avLst/>
          </a:prstGeom>
        </p:spPr>
      </p:pic>
    </p:spTree>
    <p:extLst>
      <p:ext uri="{BB962C8B-B14F-4D97-AF65-F5344CB8AC3E}">
        <p14:creationId xmlns:p14="http://schemas.microsoft.com/office/powerpoint/2010/main" val="34639645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6372B-A73A-824A-95E1-AE8B36D8B0EE}"/>
              </a:ext>
            </a:extLst>
          </p:cNvPr>
          <p:cNvSpPr>
            <a:spLocks noGrp="1"/>
          </p:cNvSpPr>
          <p:nvPr>
            <p:ph type="title"/>
          </p:nvPr>
        </p:nvSpPr>
        <p:spPr/>
        <p:txBody>
          <a:bodyPr/>
          <a:lstStyle/>
          <a:p>
            <a:pPr algn="ctr"/>
            <a:r>
              <a:rPr lang="en-US" dirty="0"/>
              <a:t>Pop-up for Location : </a:t>
            </a:r>
            <a:br>
              <a:rPr lang="en-US" dirty="0"/>
            </a:br>
            <a:r>
              <a:rPr lang="en-US" b="1" u="sng" dirty="0"/>
              <a:t>Where did you find this </a:t>
            </a:r>
            <a:r>
              <a:rPr lang="en-US" dirty="0"/>
              <a:t>reel ?</a:t>
            </a:r>
          </a:p>
        </p:txBody>
      </p:sp>
      <p:pic>
        <p:nvPicPr>
          <p:cNvPr id="4" name="Content Placeholder 3">
            <a:extLst>
              <a:ext uri="{FF2B5EF4-FFF2-40B4-BE49-F238E27FC236}">
                <a16:creationId xmlns:a16="http://schemas.microsoft.com/office/drawing/2014/main" id="{434BE84E-518D-864F-9306-1F32E9F835BD}"/>
              </a:ext>
            </a:extLst>
          </p:cNvPr>
          <p:cNvPicPr>
            <a:picLocks noGrp="1" noChangeAspect="1"/>
          </p:cNvPicPr>
          <p:nvPr>
            <p:ph idx="1"/>
          </p:nvPr>
        </p:nvPicPr>
        <p:blipFill>
          <a:blip r:embed="rId2"/>
          <a:stretch>
            <a:fillRect/>
          </a:stretch>
        </p:blipFill>
        <p:spPr>
          <a:xfrm>
            <a:off x="2207799" y="1825625"/>
            <a:ext cx="7776401" cy="4351338"/>
          </a:xfrm>
          <a:prstGeom prst="rect">
            <a:avLst/>
          </a:prstGeom>
        </p:spPr>
      </p:pic>
    </p:spTree>
    <p:extLst>
      <p:ext uri="{BB962C8B-B14F-4D97-AF65-F5344CB8AC3E}">
        <p14:creationId xmlns:p14="http://schemas.microsoft.com/office/powerpoint/2010/main" val="31116841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6372B-A73A-824A-95E1-AE8B36D8B0EE}"/>
              </a:ext>
            </a:extLst>
          </p:cNvPr>
          <p:cNvSpPr>
            <a:spLocks noGrp="1"/>
          </p:cNvSpPr>
          <p:nvPr>
            <p:ph type="title"/>
          </p:nvPr>
        </p:nvSpPr>
        <p:spPr/>
        <p:txBody>
          <a:bodyPr/>
          <a:lstStyle/>
          <a:p>
            <a:pPr algn="ctr"/>
            <a:r>
              <a:rPr lang="en-US" dirty="0"/>
              <a:t>Told the computer….. Where is this reel now ?</a:t>
            </a:r>
          </a:p>
        </p:txBody>
      </p:sp>
      <p:sp>
        <p:nvSpPr>
          <p:cNvPr id="3" name="Content Placeholder 2">
            <a:extLst>
              <a:ext uri="{FF2B5EF4-FFF2-40B4-BE49-F238E27FC236}">
                <a16:creationId xmlns:a16="http://schemas.microsoft.com/office/drawing/2014/main" id="{918C66AD-CC9D-844A-84CF-BB0371ABDBF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9DF4575-AA6E-E242-B350-B84CF991EFF8}"/>
              </a:ext>
            </a:extLst>
          </p:cNvPr>
          <p:cNvPicPr>
            <a:picLocks noChangeAspect="1"/>
          </p:cNvPicPr>
          <p:nvPr/>
        </p:nvPicPr>
        <p:blipFill>
          <a:blip r:embed="rId2"/>
          <a:stretch>
            <a:fillRect/>
          </a:stretch>
        </p:blipFill>
        <p:spPr>
          <a:xfrm>
            <a:off x="838200" y="1690688"/>
            <a:ext cx="11353800" cy="4352022"/>
          </a:xfrm>
          <a:prstGeom prst="rect">
            <a:avLst/>
          </a:prstGeom>
        </p:spPr>
      </p:pic>
      <p:cxnSp>
        <p:nvCxnSpPr>
          <p:cNvPr id="5" name="Straight Arrow Connector 4">
            <a:extLst>
              <a:ext uri="{FF2B5EF4-FFF2-40B4-BE49-F238E27FC236}">
                <a16:creationId xmlns:a16="http://schemas.microsoft.com/office/drawing/2014/main" id="{7AA79E9D-C17A-CA44-8096-7CBAAAA00DC5}"/>
              </a:ext>
            </a:extLst>
          </p:cNvPr>
          <p:cNvCxnSpPr>
            <a:cxnSpLocks/>
          </p:cNvCxnSpPr>
          <p:nvPr/>
        </p:nvCxnSpPr>
        <p:spPr>
          <a:xfrm>
            <a:off x="6916189" y="1346662"/>
            <a:ext cx="3341716" cy="287620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759854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0E718-3213-F149-A266-F3966C611FC0}"/>
              </a:ext>
            </a:extLst>
          </p:cNvPr>
          <p:cNvSpPr>
            <a:spLocks noGrp="1"/>
          </p:cNvSpPr>
          <p:nvPr>
            <p:ph type="title"/>
          </p:nvPr>
        </p:nvSpPr>
        <p:spPr/>
        <p:txBody>
          <a:bodyPr/>
          <a:lstStyle/>
          <a:p>
            <a:pPr algn="ctr"/>
            <a:r>
              <a:rPr lang="en-US" dirty="0"/>
              <a:t>See closely…. Some reels are ok, some are bit reels, and some are higher</a:t>
            </a:r>
          </a:p>
        </p:txBody>
      </p:sp>
      <p:sp>
        <p:nvSpPr>
          <p:cNvPr id="3" name="Content Placeholder 2">
            <a:extLst>
              <a:ext uri="{FF2B5EF4-FFF2-40B4-BE49-F238E27FC236}">
                <a16:creationId xmlns:a16="http://schemas.microsoft.com/office/drawing/2014/main" id="{73B1AA30-1A46-A044-B6C7-C8C7E3108D3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C542E01-9589-7C44-BAAE-7E33A0A9C0A2}"/>
              </a:ext>
            </a:extLst>
          </p:cNvPr>
          <p:cNvPicPr>
            <a:picLocks noChangeAspect="1"/>
          </p:cNvPicPr>
          <p:nvPr/>
        </p:nvPicPr>
        <p:blipFill>
          <a:blip r:embed="rId2"/>
          <a:stretch>
            <a:fillRect/>
          </a:stretch>
        </p:blipFill>
        <p:spPr>
          <a:xfrm>
            <a:off x="577677" y="1853787"/>
            <a:ext cx="11036646" cy="4348721"/>
          </a:xfrm>
          <a:prstGeom prst="rect">
            <a:avLst/>
          </a:prstGeom>
        </p:spPr>
      </p:pic>
      <p:cxnSp>
        <p:nvCxnSpPr>
          <p:cNvPr id="6" name="Straight Arrow Connector 5">
            <a:extLst>
              <a:ext uri="{FF2B5EF4-FFF2-40B4-BE49-F238E27FC236}">
                <a16:creationId xmlns:a16="http://schemas.microsoft.com/office/drawing/2014/main" id="{C55614EA-B892-CC42-99ED-76BE0EE9D542}"/>
              </a:ext>
            </a:extLst>
          </p:cNvPr>
          <p:cNvCxnSpPr>
            <a:cxnSpLocks/>
          </p:cNvCxnSpPr>
          <p:nvPr/>
        </p:nvCxnSpPr>
        <p:spPr>
          <a:xfrm flipH="1">
            <a:off x="6384175" y="1027906"/>
            <a:ext cx="1080654" cy="326146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a:extLst>
              <a:ext uri="{FF2B5EF4-FFF2-40B4-BE49-F238E27FC236}">
                <a16:creationId xmlns:a16="http://schemas.microsoft.com/office/drawing/2014/main" id="{4305303A-3248-7141-83EA-E021094A1D1D}"/>
              </a:ext>
            </a:extLst>
          </p:cNvPr>
          <p:cNvCxnSpPr>
            <a:cxnSpLocks/>
          </p:cNvCxnSpPr>
          <p:nvPr/>
        </p:nvCxnSpPr>
        <p:spPr>
          <a:xfrm flipH="1">
            <a:off x="8362604" y="1002361"/>
            <a:ext cx="2277688" cy="349261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13BA83A1-6E9B-0A40-8422-7C8F74F4A102}"/>
              </a:ext>
            </a:extLst>
          </p:cNvPr>
          <p:cNvCxnSpPr>
            <a:cxnSpLocks/>
          </p:cNvCxnSpPr>
          <p:nvPr/>
        </p:nvCxnSpPr>
        <p:spPr>
          <a:xfrm flipH="1">
            <a:off x="7204306" y="1690688"/>
            <a:ext cx="1158299" cy="344151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a:extLst>
              <a:ext uri="{FF2B5EF4-FFF2-40B4-BE49-F238E27FC236}">
                <a16:creationId xmlns:a16="http://schemas.microsoft.com/office/drawing/2014/main" id="{074F39C2-7472-9E4F-831A-FA50FDC1D3A4}"/>
              </a:ext>
            </a:extLst>
          </p:cNvPr>
          <p:cNvCxnSpPr>
            <a:cxnSpLocks/>
          </p:cNvCxnSpPr>
          <p:nvPr/>
        </p:nvCxnSpPr>
        <p:spPr>
          <a:xfrm flipH="1">
            <a:off x="8515004" y="1154761"/>
            <a:ext cx="2277688" cy="349261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528858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0E718-3213-F149-A266-F3966C611FC0}"/>
              </a:ext>
            </a:extLst>
          </p:cNvPr>
          <p:cNvSpPr>
            <a:spLocks noGrp="1"/>
          </p:cNvSpPr>
          <p:nvPr>
            <p:ph type="title"/>
          </p:nvPr>
        </p:nvSpPr>
        <p:spPr/>
        <p:txBody>
          <a:bodyPr/>
          <a:lstStyle/>
          <a:p>
            <a:pPr algn="ctr"/>
            <a:r>
              <a:rPr lang="en-US" dirty="0"/>
              <a:t>See closely…. Some reels are missing </a:t>
            </a:r>
          </a:p>
        </p:txBody>
      </p:sp>
      <p:sp>
        <p:nvSpPr>
          <p:cNvPr id="3" name="Content Placeholder 2">
            <a:extLst>
              <a:ext uri="{FF2B5EF4-FFF2-40B4-BE49-F238E27FC236}">
                <a16:creationId xmlns:a16="http://schemas.microsoft.com/office/drawing/2014/main" id="{73B1AA30-1A46-A044-B6C7-C8C7E3108D3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C542E01-9589-7C44-BAAE-7E33A0A9C0A2}"/>
              </a:ext>
            </a:extLst>
          </p:cNvPr>
          <p:cNvPicPr>
            <a:picLocks noChangeAspect="1"/>
          </p:cNvPicPr>
          <p:nvPr/>
        </p:nvPicPr>
        <p:blipFill>
          <a:blip r:embed="rId2"/>
          <a:stretch>
            <a:fillRect/>
          </a:stretch>
        </p:blipFill>
        <p:spPr>
          <a:xfrm>
            <a:off x="577677" y="1853787"/>
            <a:ext cx="11036646" cy="4348721"/>
          </a:xfrm>
          <a:prstGeom prst="rect">
            <a:avLst/>
          </a:prstGeom>
        </p:spPr>
      </p:pic>
      <p:cxnSp>
        <p:nvCxnSpPr>
          <p:cNvPr id="6" name="Straight Arrow Connector 5">
            <a:extLst>
              <a:ext uri="{FF2B5EF4-FFF2-40B4-BE49-F238E27FC236}">
                <a16:creationId xmlns:a16="http://schemas.microsoft.com/office/drawing/2014/main" id="{C55614EA-B892-CC42-99ED-76BE0EE9D542}"/>
              </a:ext>
            </a:extLst>
          </p:cNvPr>
          <p:cNvCxnSpPr>
            <a:cxnSpLocks/>
          </p:cNvCxnSpPr>
          <p:nvPr/>
        </p:nvCxnSpPr>
        <p:spPr>
          <a:xfrm>
            <a:off x="5120640" y="1690688"/>
            <a:ext cx="1522558" cy="369595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9CB053D3-F319-334E-B262-487FBBA23379}"/>
              </a:ext>
            </a:extLst>
          </p:cNvPr>
          <p:cNvCxnSpPr>
            <a:cxnSpLocks/>
          </p:cNvCxnSpPr>
          <p:nvPr/>
        </p:nvCxnSpPr>
        <p:spPr>
          <a:xfrm>
            <a:off x="4519353" y="4415747"/>
            <a:ext cx="2123845" cy="136605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512599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68321-A1EA-E54D-B1F4-D38399C6D82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210B234-C9DE-F849-9676-9C283F451D1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4EFF770-8748-2E40-ABB1-A09D1CC79F43}"/>
              </a:ext>
            </a:extLst>
          </p:cNvPr>
          <p:cNvPicPr>
            <a:picLocks noChangeAspect="1"/>
          </p:cNvPicPr>
          <p:nvPr/>
        </p:nvPicPr>
        <p:blipFill>
          <a:blip r:embed="rId2"/>
          <a:stretch>
            <a:fillRect/>
          </a:stretch>
        </p:blipFill>
        <p:spPr>
          <a:xfrm>
            <a:off x="1487191" y="0"/>
            <a:ext cx="9217617" cy="6858000"/>
          </a:xfrm>
          <a:prstGeom prst="rect">
            <a:avLst/>
          </a:prstGeom>
        </p:spPr>
      </p:pic>
    </p:spTree>
    <p:extLst>
      <p:ext uri="{BB962C8B-B14F-4D97-AF65-F5344CB8AC3E}">
        <p14:creationId xmlns:p14="http://schemas.microsoft.com/office/powerpoint/2010/main" val="39057536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6372B-A73A-824A-95E1-AE8B36D8B0E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18C66AD-CC9D-844A-84CF-BB0371ABDBF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C5CCDDE-21FA-DA48-AEAC-C989D3ABFCCD}"/>
              </a:ext>
            </a:extLst>
          </p:cNvPr>
          <p:cNvPicPr>
            <a:picLocks noChangeAspect="1"/>
          </p:cNvPicPr>
          <p:nvPr/>
        </p:nvPicPr>
        <p:blipFill>
          <a:blip r:embed="rId2"/>
          <a:stretch>
            <a:fillRect/>
          </a:stretch>
        </p:blipFill>
        <p:spPr>
          <a:xfrm>
            <a:off x="838200" y="1690688"/>
            <a:ext cx="9991533" cy="2762365"/>
          </a:xfrm>
          <a:prstGeom prst="rect">
            <a:avLst/>
          </a:prstGeom>
        </p:spPr>
      </p:pic>
    </p:spTree>
    <p:extLst>
      <p:ext uri="{BB962C8B-B14F-4D97-AF65-F5344CB8AC3E}">
        <p14:creationId xmlns:p14="http://schemas.microsoft.com/office/powerpoint/2010/main" val="34372637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0E718-3213-F149-A266-F3966C611FC0}"/>
              </a:ext>
            </a:extLst>
          </p:cNvPr>
          <p:cNvSpPr>
            <a:spLocks noGrp="1"/>
          </p:cNvSpPr>
          <p:nvPr>
            <p:ph type="title"/>
          </p:nvPr>
        </p:nvSpPr>
        <p:spPr/>
        <p:txBody>
          <a:bodyPr/>
          <a:lstStyle/>
          <a:p>
            <a:pPr algn="ctr"/>
            <a:r>
              <a:rPr lang="en-US" dirty="0"/>
              <a:t>Tie-up  Report – Reel Wise</a:t>
            </a:r>
          </a:p>
        </p:txBody>
      </p:sp>
      <p:sp>
        <p:nvSpPr>
          <p:cNvPr id="3" name="Content Placeholder 2">
            <a:extLst>
              <a:ext uri="{FF2B5EF4-FFF2-40B4-BE49-F238E27FC236}">
                <a16:creationId xmlns:a16="http://schemas.microsoft.com/office/drawing/2014/main" id="{73B1AA30-1A46-A044-B6C7-C8C7E3108D3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8CE7845-9811-3A49-8425-59B435129A1C}"/>
              </a:ext>
            </a:extLst>
          </p:cNvPr>
          <p:cNvPicPr>
            <a:picLocks noChangeAspect="1"/>
          </p:cNvPicPr>
          <p:nvPr/>
        </p:nvPicPr>
        <p:blipFill>
          <a:blip r:embed="rId2"/>
          <a:stretch>
            <a:fillRect/>
          </a:stretch>
        </p:blipFill>
        <p:spPr>
          <a:xfrm>
            <a:off x="3746500" y="2337594"/>
            <a:ext cx="4699000" cy="3327400"/>
          </a:xfrm>
          <a:prstGeom prst="rect">
            <a:avLst/>
          </a:prstGeom>
        </p:spPr>
      </p:pic>
    </p:spTree>
    <p:extLst>
      <p:ext uri="{BB962C8B-B14F-4D97-AF65-F5344CB8AC3E}">
        <p14:creationId xmlns:p14="http://schemas.microsoft.com/office/powerpoint/2010/main" val="31744492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6372B-A73A-824A-95E1-AE8B36D8B0EE}"/>
              </a:ext>
            </a:extLst>
          </p:cNvPr>
          <p:cNvSpPr>
            <a:spLocks noGrp="1"/>
          </p:cNvSpPr>
          <p:nvPr>
            <p:ph type="title"/>
          </p:nvPr>
        </p:nvSpPr>
        <p:spPr>
          <a:xfrm>
            <a:off x="838200" y="365126"/>
            <a:ext cx="10515600" cy="1181042"/>
          </a:xfrm>
        </p:spPr>
        <p:txBody>
          <a:bodyPr>
            <a:normAutofit fontScale="90000"/>
          </a:bodyPr>
          <a:lstStyle/>
          <a:p>
            <a:pPr algn="ctr"/>
            <a:r>
              <a:rPr lang="en-US" dirty="0"/>
              <a:t>Automatically,  the Reel 1335, is now 500kg left</a:t>
            </a:r>
          </a:p>
        </p:txBody>
      </p:sp>
      <p:sp>
        <p:nvSpPr>
          <p:cNvPr id="3" name="Content Placeholder 2">
            <a:extLst>
              <a:ext uri="{FF2B5EF4-FFF2-40B4-BE49-F238E27FC236}">
                <a16:creationId xmlns:a16="http://schemas.microsoft.com/office/drawing/2014/main" id="{918C66AD-CC9D-844A-84CF-BB0371ABDBF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96E3CF0-34E8-0545-9A0D-F633083FD7CB}"/>
              </a:ext>
            </a:extLst>
          </p:cNvPr>
          <p:cNvPicPr>
            <a:picLocks noChangeAspect="1"/>
          </p:cNvPicPr>
          <p:nvPr/>
        </p:nvPicPr>
        <p:blipFill>
          <a:blip r:embed="rId2"/>
          <a:stretch>
            <a:fillRect/>
          </a:stretch>
        </p:blipFill>
        <p:spPr>
          <a:xfrm>
            <a:off x="1459693" y="1446133"/>
            <a:ext cx="8947842" cy="5411867"/>
          </a:xfrm>
          <a:prstGeom prst="rect">
            <a:avLst/>
          </a:prstGeom>
        </p:spPr>
      </p:pic>
    </p:spTree>
    <p:extLst>
      <p:ext uri="{BB962C8B-B14F-4D97-AF65-F5344CB8AC3E}">
        <p14:creationId xmlns:p14="http://schemas.microsoft.com/office/powerpoint/2010/main" val="15298033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6372B-A73A-824A-95E1-AE8B36D8B0EE}"/>
              </a:ext>
            </a:extLst>
          </p:cNvPr>
          <p:cNvSpPr>
            <a:spLocks noGrp="1"/>
          </p:cNvSpPr>
          <p:nvPr>
            <p:ph type="title"/>
          </p:nvPr>
        </p:nvSpPr>
        <p:spPr>
          <a:xfrm>
            <a:off x="838200" y="365126"/>
            <a:ext cx="10515600" cy="1181042"/>
          </a:xfrm>
        </p:spPr>
        <p:txBody>
          <a:bodyPr>
            <a:normAutofit fontScale="90000"/>
          </a:bodyPr>
          <a:lstStyle/>
          <a:p>
            <a:pPr algn="ctr"/>
            <a:r>
              <a:rPr lang="en-US" dirty="0"/>
              <a:t>Automatically,  the Reel 1336, is now 250kg left</a:t>
            </a:r>
          </a:p>
        </p:txBody>
      </p:sp>
      <p:sp>
        <p:nvSpPr>
          <p:cNvPr id="3" name="Content Placeholder 2">
            <a:extLst>
              <a:ext uri="{FF2B5EF4-FFF2-40B4-BE49-F238E27FC236}">
                <a16:creationId xmlns:a16="http://schemas.microsoft.com/office/drawing/2014/main" id="{918C66AD-CC9D-844A-84CF-BB0371ABDBF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46ED2DB-A9BC-6345-8C29-BDE70900AB1E}"/>
              </a:ext>
            </a:extLst>
          </p:cNvPr>
          <p:cNvPicPr>
            <a:picLocks noChangeAspect="1"/>
          </p:cNvPicPr>
          <p:nvPr/>
        </p:nvPicPr>
        <p:blipFill>
          <a:blip r:embed="rId2"/>
          <a:stretch>
            <a:fillRect/>
          </a:stretch>
        </p:blipFill>
        <p:spPr>
          <a:xfrm>
            <a:off x="1453977" y="1533832"/>
            <a:ext cx="9284046" cy="4934923"/>
          </a:xfrm>
          <a:prstGeom prst="rect">
            <a:avLst/>
          </a:prstGeom>
        </p:spPr>
      </p:pic>
    </p:spTree>
    <p:extLst>
      <p:ext uri="{BB962C8B-B14F-4D97-AF65-F5344CB8AC3E}">
        <p14:creationId xmlns:p14="http://schemas.microsoft.com/office/powerpoint/2010/main" val="16404242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0E718-3213-F149-A266-F3966C611FC0}"/>
              </a:ext>
            </a:extLst>
          </p:cNvPr>
          <p:cNvSpPr>
            <a:spLocks noGrp="1"/>
          </p:cNvSpPr>
          <p:nvPr>
            <p:ph type="title"/>
          </p:nvPr>
        </p:nvSpPr>
        <p:spPr>
          <a:xfrm>
            <a:off x="838200" y="365126"/>
            <a:ext cx="10515600" cy="888594"/>
          </a:xfrm>
        </p:spPr>
        <p:txBody>
          <a:bodyPr>
            <a:normAutofit fontScale="90000"/>
          </a:bodyPr>
          <a:lstStyle/>
          <a:p>
            <a:pPr algn="ctr"/>
            <a:r>
              <a:rPr lang="en-US" dirty="0"/>
              <a:t>And 1338 ….. Closing is zero, since it was missing</a:t>
            </a:r>
          </a:p>
        </p:txBody>
      </p:sp>
      <p:sp>
        <p:nvSpPr>
          <p:cNvPr id="3" name="Content Placeholder 2">
            <a:extLst>
              <a:ext uri="{FF2B5EF4-FFF2-40B4-BE49-F238E27FC236}">
                <a16:creationId xmlns:a16="http://schemas.microsoft.com/office/drawing/2014/main" id="{73B1AA30-1A46-A044-B6C7-C8C7E3108D3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1941E7B-42DE-D343-9FB5-6F337EA1AA5E}"/>
              </a:ext>
            </a:extLst>
          </p:cNvPr>
          <p:cNvPicPr>
            <a:picLocks noChangeAspect="1"/>
          </p:cNvPicPr>
          <p:nvPr/>
        </p:nvPicPr>
        <p:blipFill>
          <a:blip r:embed="rId2"/>
          <a:stretch>
            <a:fillRect/>
          </a:stretch>
        </p:blipFill>
        <p:spPr>
          <a:xfrm>
            <a:off x="1435561" y="1253719"/>
            <a:ext cx="8772467" cy="5444391"/>
          </a:xfrm>
          <a:prstGeom prst="rect">
            <a:avLst/>
          </a:prstGeom>
        </p:spPr>
      </p:pic>
    </p:spTree>
    <p:extLst>
      <p:ext uri="{BB962C8B-B14F-4D97-AF65-F5344CB8AC3E}">
        <p14:creationId xmlns:p14="http://schemas.microsoft.com/office/powerpoint/2010/main" val="34620513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6372B-A73A-824A-95E1-AE8B36D8B0EE}"/>
              </a:ext>
            </a:extLst>
          </p:cNvPr>
          <p:cNvSpPr>
            <a:spLocks noGrp="1"/>
          </p:cNvSpPr>
          <p:nvPr>
            <p:ph type="title"/>
          </p:nvPr>
        </p:nvSpPr>
        <p:spPr>
          <a:xfrm>
            <a:off x="838200" y="365125"/>
            <a:ext cx="10515600" cy="1325563"/>
          </a:xfrm>
        </p:spPr>
        <p:txBody>
          <a:bodyPr/>
          <a:lstStyle/>
          <a:p>
            <a:pPr algn="ctr"/>
            <a:r>
              <a:rPr lang="en-US" dirty="0"/>
              <a:t>Showing the location also …… </a:t>
            </a:r>
          </a:p>
        </p:txBody>
      </p:sp>
      <p:sp>
        <p:nvSpPr>
          <p:cNvPr id="3" name="Content Placeholder 2">
            <a:extLst>
              <a:ext uri="{FF2B5EF4-FFF2-40B4-BE49-F238E27FC236}">
                <a16:creationId xmlns:a16="http://schemas.microsoft.com/office/drawing/2014/main" id="{918C66AD-CC9D-844A-84CF-BB0371ABDBF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FF2BB3A-6A76-2442-A52E-F068056B5928}"/>
              </a:ext>
            </a:extLst>
          </p:cNvPr>
          <p:cNvPicPr>
            <a:picLocks noChangeAspect="1"/>
          </p:cNvPicPr>
          <p:nvPr/>
        </p:nvPicPr>
        <p:blipFill>
          <a:blip r:embed="rId2"/>
          <a:stretch>
            <a:fillRect/>
          </a:stretch>
        </p:blipFill>
        <p:spPr>
          <a:xfrm>
            <a:off x="648739" y="2013744"/>
            <a:ext cx="6438900" cy="3975100"/>
          </a:xfrm>
          <a:prstGeom prst="rect">
            <a:avLst/>
          </a:prstGeom>
        </p:spPr>
      </p:pic>
      <p:pic>
        <p:nvPicPr>
          <p:cNvPr id="5" name="Picture 4">
            <a:extLst>
              <a:ext uri="{FF2B5EF4-FFF2-40B4-BE49-F238E27FC236}">
                <a16:creationId xmlns:a16="http://schemas.microsoft.com/office/drawing/2014/main" id="{FD7B3DBD-D863-AA41-B38D-C119D798DF67}"/>
              </a:ext>
            </a:extLst>
          </p:cNvPr>
          <p:cNvPicPr>
            <a:picLocks noChangeAspect="1"/>
          </p:cNvPicPr>
          <p:nvPr/>
        </p:nvPicPr>
        <p:blipFill>
          <a:blip r:embed="rId3"/>
          <a:stretch>
            <a:fillRect/>
          </a:stretch>
        </p:blipFill>
        <p:spPr>
          <a:xfrm>
            <a:off x="7087639" y="3105944"/>
            <a:ext cx="2540000" cy="2882900"/>
          </a:xfrm>
          <a:prstGeom prst="rect">
            <a:avLst/>
          </a:prstGeom>
        </p:spPr>
      </p:pic>
    </p:spTree>
    <p:extLst>
      <p:ext uri="{BB962C8B-B14F-4D97-AF65-F5344CB8AC3E}">
        <p14:creationId xmlns:p14="http://schemas.microsoft.com/office/powerpoint/2010/main" val="22063503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0E718-3213-F149-A266-F3966C611FC0}"/>
              </a:ext>
            </a:extLst>
          </p:cNvPr>
          <p:cNvSpPr>
            <a:spLocks noGrp="1"/>
          </p:cNvSpPr>
          <p:nvPr>
            <p:ph type="title"/>
          </p:nvPr>
        </p:nvSpPr>
        <p:spPr/>
        <p:txBody>
          <a:bodyPr/>
          <a:lstStyle/>
          <a:p>
            <a:r>
              <a:rPr lang="en-US" dirty="0"/>
              <a:t>Reel wise movement is also visible</a:t>
            </a:r>
          </a:p>
        </p:txBody>
      </p:sp>
      <p:sp>
        <p:nvSpPr>
          <p:cNvPr id="3" name="Content Placeholder 2">
            <a:extLst>
              <a:ext uri="{FF2B5EF4-FFF2-40B4-BE49-F238E27FC236}">
                <a16:creationId xmlns:a16="http://schemas.microsoft.com/office/drawing/2014/main" id="{73B1AA30-1A46-A044-B6C7-C8C7E3108D3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F0856C0-1B67-2D4A-994F-579D018F6A4B}"/>
              </a:ext>
            </a:extLst>
          </p:cNvPr>
          <p:cNvPicPr>
            <a:picLocks noChangeAspect="1"/>
          </p:cNvPicPr>
          <p:nvPr/>
        </p:nvPicPr>
        <p:blipFill>
          <a:blip r:embed="rId2"/>
          <a:stretch>
            <a:fillRect/>
          </a:stretch>
        </p:blipFill>
        <p:spPr>
          <a:xfrm>
            <a:off x="427038" y="1991879"/>
            <a:ext cx="11337924" cy="2679873"/>
          </a:xfrm>
          <a:prstGeom prst="rect">
            <a:avLst/>
          </a:prstGeom>
        </p:spPr>
      </p:pic>
    </p:spTree>
    <p:extLst>
      <p:ext uri="{BB962C8B-B14F-4D97-AF65-F5344CB8AC3E}">
        <p14:creationId xmlns:p14="http://schemas.microsoft.com/office/powerpoint/2010/main" val="30526600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6372B-A73A-824A-95E1-AE8B36D8B0EE}"/>
              </a:ext>
            </a:extLst>
          </p:cNvPr>
          <p:cNvSpPr>
            <a:spLocks noGrp="1"/>
          </p:cNvSpPr>
          <p:nvPr>
            <p:ph type="title"/>
          </p:nvPr>
        </p:nvSpPr>
        <p:spPr>
          <a:xfrm>
            <a:off x="838200" y="365125"/>
            <a:ext cx="10515600" cy="2278322"/>
          </a:xfrm>
        </p:spPr>
        <p:txBody>
          <a:bodyPr>
            <a:normAutofit fontScale="90000"/>
          </a:bodyPr>
          <a:lstStyle/>
          <a:p>
            <a:pPr algn="ctr"/>
            <a:r>
              <a:rPr lang="en-US" dirty="0"/>
              <a:t>Note… </a:t>
            </a:r>
            <a:r>
              <a:rPr lang="en-US" b="1" u="sng" dirty="0"/>
              <a:t>since </a:t>
            </a:r>
            <a:br>
              <a:rPr lang="en-US" b="1" u="sng" dirty="0"/>
            </a:br>
            <a:r>
              <a:rPr lang="en-US" b="1" u="sng" dirty="0"/>
              <a:t>we are not issuing with job card </a:t>
            </a:r>
            <a:r>
              <a:rPr lang="en-US" dirty="0"/>
              <a:t>linking, </a:t>
            </a:r>
            <a:br>
              <a:rPr lang="en-US" dirty="0"/>
            </a:br>
            <a:r>
              <a:rPr lang="en-US" dirty="0"/>
              <a:t>so right now, job number is missing for this physical verification based reduction of stock</a:t>
            </a:r>
          </a:p>
        </p:txBody>
      </p:sp>
      <p:sp>
        <p:nvSpPr>
          <p:cNvPr id="3" name="Content Placeholder 2">
            <a:extLst>
              <a:ext uri="{FF2B5EF4-FFF2-40B4-BE49-F238E27FC236}">
                <a16:creationId xmlns:a16="http://schemas.microsoft.com/office/drawing/2014/main" id="{918C66AD-CC9D-844A-84CF-BB0371ABDBF6}"/>
              </a:ext>
            </a:extLst>
          </p:cNvPr>
          <p:cNvSpPr>
            <a:spLocks noGrp="1"/>
          </p:cNvSpPr>
          <p:nvPr>
            <p:ph idx="1"/>
          </p:nvPr>
        </p:nvSpPr>
        <p:spPr>
          <a:xfrm>
            <a:off x="838200" y="3374967"/>
            <a:ext cx="10515600" cy="2801996"/>
          </a:xfrm>
        </p:spPr>
        <p:txBody>
          <a:bodyPr/>
          <a:lstStyle/>
          <a:p>
            <a:endParaRPr lang="en-US" dirty="0"/>
          </a:p>
        </p:txBody>
      </p:sp>
      <p:pic>
        <p:nvPicPr>
          <p:cNvPr id="4" name="Picture 3">
            <a:extLst>
              <a:ext uri="{FF2B5EF4-FFF2-40B4-BE49-F238E27FC236}">
                <a16:creationId xmlns:a16="http://schemas.microsoft.com/office/drawing/2014/main" id="{A499F93A-D7BE-9642-9B46-931DC154B986}"/>
              </a:ext>
            </a:extLst>
          </p:cNvPr>
          <p:cNvPicPr>
            <a:picLocks noChangeAspect="1"/>
          </p:cNvPicPr>
          <p:nvPr/>
        </p:nvPicPr>
        <p:blipFill>
          <a:blip r:embed="rId2"/>
          <a:stretch>
            <a:fillRect/>
          </a:stretch>
        </p:blipFill>
        <p:spPr>
          <a:xfrm>
            <a:off x="2892828" y="2833491"/>
            <a:ext cx="5783349" cy="3792360"/>
          </a:xfrm>
          <a:prstGeom prst="rect">
            <a:avLst/>
          </a:prstGeom>
        </p:spPr>
      </p:pic>
    </p:spTree>
    <p:extLst>
      <p:ext uri="{BB962C8B-B14F-4D97-AF65-F5344CB8AC3E}">
        <p14:creationId xmlns:p14="http://schemas.microsoft.com/office/powerpoint/2010/main" val="22927604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0E718-3213-F149-A266-F3966C611FC0}"/>
              </a:ext>
            </a:extLst>
          </p:cNvPr>
          <p:cNvSpPr>
            <a:spLocks noGrp="1"/>
          </p:cNvSpPr>
          <p:nvPr>
            <p:ph type="title"/>
          </p:nvPr>
        </p:nvSpPr>
        <p:spPr/>
        <p:txBody>
          <a:bodyPr/>
          <a:lstStyle/>
          <a:p>
            <a:pPr algn="ctr"/>
            <a:r>
              <a:rPr lang="en-US" dirty="0"/>
              <a:t>See closely…. One reel, kg had increased</a:t>
            </a:r>
          </a:p>
        </p:txBody>
      </p:sp>
      <p:sp>
        <p:nvSpPr>
          <p:cNvPr id="3" name="Content Placeholder 2">
            <a:extLst>
              <a:ext uri="{FF2B5EF4-FFF2-40B4-BE49-F238E27FC236}">
                <a16:creationId xmlns:a16="http://schemas.microsoft.com/office/drawing/2014/main" id="{73B1AA30-1A46-A044-B6C7-C8C7E3108D3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C542E01-9589-7C44-BAAE-7E33A0A9C0A2}"/>
              </a:ext>
            </a:extLst>
          </p:cNvPr>
          <p:cNvPicPr>
            <a:picLocks noChangeAspect="1"/>
          </p:cNvPicPr>
          <p:nvPr/>
        </p:nvPicPr>
        <p:blipFill>
          <a:blip r:embed="rId2"/>
          <a:stretch>
            <a:fillRect/>
          </a:stretch>
        </p:blipFill>
        <p:spPr>
          <a:xfrm>
            <a:off x="577677" y="1853787"/>
            <a:ext cx="11036646" cy="4348721"/>
          </a:xfrm>
          <a:prstGeom prst="rect">
            <a:avLst/>
          </a:prstGeom>
        </p:spPr>
      </p:pic>
      <p:cxnSp>
        <p:nvCxnSpPr>
          <p:cNvPr id="6" name="Straight Arrow Connector 5">
            <a:extLst>
              <a:ext uri="{FF2B5EF4-FFF2-40B4-BE49-F238E27FC236}">
                <a16:creationId xmlns:a16="http://schemas.microsoft.com/office/drawing/2014/main" id="{C55614EA-B892-CC42-99ED-76BE0EE9D542}"/>
              </a:ext>
            </a:extLst>
          </p:cNvPr>
          <p:cNvCxnSpPr>
            <a:cxnSpLocks/>
          </p:cNvCxnSpPr>
          <p:nvPr/>
        </p:nvCxnSpPr>
        <p:spPr>
          <a:xfrm flipH="1">
            <a:off x="8429105" y="1413164"/>
            <a:ext cx="1446415" cy="368561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25982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0E718-3213-F149-A266-F3966C611FC0}"/>
              </a:ext>
            </a:extLst>
          </p:cNvPr>
          <p:cNvSpPr>
            <a:spLocks noGrp="1"/>
          </p:cNvSpPr>
          <p:nvPr>
            <p:ph type="title"/>
          </p:nvPr>
        </p:nvSpPr>
        <p:spPr/>
        <p:txBody>
          <a:bodyPr/>
          <a:lstStyle/>
          <a:p>
            <a:r>
              <a:rPr lang="en-US" dirty="0"/>
              <a:t>So, here it is, automatic</a:t>
            </a:r>
          </a:p>
        </p:txBody>
      </p:sp>
      <p:sp>
        <p:nvSpPr>
          <p:cNvPr id="3" name="Content Placeholder 2">
            <a:extLst>
              <a:ext uri="{FF2B5EF4-FFF2-40B4-BE49-F238E27FC236}">
                <a16:creationId xmlns:a16="http://schemas.microsoft.com/office/drawing/2014/main" id="{73B1AA30-1A46-A044-B6C7-C8C7E3108D3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1D277D8-CE93-3642-BDCC-734F019BE443}"/>
              </a:ext>
            </a:extLst>
          </p:cNvPr>
          <p:cNvPicPr>
            <a:picLocks noChangeAspect="1"/>
          </p:cNvPicPr>
          <p:nvPr/>
        </p:nvPicPr>
        <p:blipFill>
          <a:blip r:embed="rId2"/>
          <a:stretch>
            <a:fillRect/>
          </a:stretch>
        </p:blipFill>
        <p:spPr>
          <a:xfrm>
            <a:off x="0" y="1964532"/>
            <a:ext cx="12626714" cy="2790348"/>
          </a:xfrm>
          <a:prstGeom prst="rect">
            <a:avLst/>
          </a:prstGeom>
        </p:spPr>
      </p:pic>
      <p:cxnSp>
        <p:nvCxnSpPr>
          <p:cNvPr id="5" name="Straight Arrow Connector 4">
            <a:extLst>
              <a:ext uri="{FF2B5EF4-FFF2-40B4-BE49-F238E27FC236}">
                <a16:creationId xmlns:a16="http://schemas.microsoft.com/office/drawing/2014/main" id="{EBD2EFEC-9BA5-0742-966F-D643D01DE2E6}"/>
              </a:ext>
            </a:extLst>
          </p:cNvPr>
          <p:cNvCxnSpPr>
            <a:cxnSpLocks/>
          </p:cNvCxnSpPr>
          <p:nvPr/>
        </p:nvCxnSpPr>
        <p:spPr>
          <a:xfrm>
            <a:off x="5519651" y="1463041"/>
            <a:ext cx="3873731" cy="295933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6519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2E19A-5A41-6544-BDF8-B36E2A93C57E}"/>
              </a:ext>
            </a:extLst>
          </p:cNvPr>
          <p:cNvSpPr>
            <a:spLocks noGrp="1"/>
          </p:cNvSpPr>
          <p:nvPr>
            <p:ph type="title"/>
          </p:nvPr>
        </p:nvSpPr>
        <p:spPr/>
        <p:txBody>
          <a:bodyPr/>
          <a:lstStyle/>
          <a:p>
            <a:r>
              <a:rPr lang="en-IN" b="1" dirty="0"/>
              <a:t>1. Accurate Accounts </a:t>
            </a:r>
            <a:endParaRPr lang="en-US" dirty="0"/>
          </a:p>
        </p:txBody>
      </p:sp>
      <p:sp>
        <p:nvSpPr>
          <p:cNvPr id="3" name="Content Placeholder 2">
            <a:extLst>
              <a:ext uri="{FF2B5EF4-FFF2-40B4-BE49-F238E27FC236}">
                <a16:creationId xmlns:a16="http://schemas.microsoft.com/office/drawing/2014/main" id="{94A77BDF-4EA6-5C4B-AD2F-C5427F94170F}"/>
              </a:ext>
            </a:extLst>
          </p:cNvPr>
          <p:cNvSpPr>
            <a:spLocks noGrp="1"/>
          </p:cNvSpPr>
          <p:nvPr>
            <p:ph idx="1"/>
          </p:nvPr>
        </p:nvSpPr>
        <p:spPr/>
        <p:txBody>
          <a:bodyPr>
            <a:normAutofit fontScale="92500" lnSpcReduction="10000"/>
          </a:bodyPr>
          <a:lstStyle/>
          <a:p>
            <a:r>
              <a:rPr lang="en-IN" dirty="0"/>
              <a:t>Continuous stock taking places a lot of emphasis on the maintenance of accurate stock records. </a:t>
            </a:r>
          </a:p>
          <a:p>
            <a:r>
              <a:rPr lang="en-IN" dirty="0"/>
              <a:t>As stated in the above definition, this stocktaking method involves checking physical stocks with the available records.</a:t>
            </a:r>
          </a:p>
          <a:p>
            <a:r>
              <a:rPr lang="en-IN" dirty="0"/>
              <a:t>This means that the preparation of interim and even final accounts can be conducted using highly accurate figures. </a:t>
            </a:r>
          </a:p>
          <a:p>
            <a:r>
              <a:rPr lang="en-IN" dirty="0"/>
              <a:t>This is especially important considering the fact that this stock-taking method can be used to specifically keep track of high value and fast moving stock items. </a:t>
            </a:r>
          </a:p>
          <a:p>
            <a:r>
              <a:rPr lang="en-IN" dirty="0"/>
              <a:t>Lastly, any errors in the current stock records can be identified and resolved as early as possible.</a:t>
            </a:r>
          </a:p>
          <a:p>
            <a:endParaRPr lang="en-US" dirty="0"/>
          </a:p>
        </p:txBody>
      </p:sp>
    </p:spTree>
    <p:extLst>
      <p:ext uri="{BB962C8B-B14F-4D97-AF65-F5344CB8AC3E}">
        <p14:creationId xmlns:p14="http://schemas.microsoft.com/office/powerpoint/2010/main" val="29542585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46E49-401F-F94A-8C5A-97783923BD1A}"/>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E16C66F9-7204-AF49-A7B6-691EEFD67EB5}"/>
              </a:ext>
            </a:extLst>
          </p:cNvPr>
          <p:cNvPicPr>
            <a:picLocks noGrp="1" noChangeAspect="1"/>
          </p:cNvPicPr>
          <p:nvPr>
            <p:ph idx="1"/>
          </p:nvPr>
        </p:nvPicPr>
        <p:blipFill>
          <a:blip r:embed="rId2"/>
          <a:stretch>
            <a:fillRect/>
          </a:stretch>
        </p:blipFill>
        <p:spPr>
          <a:xfrm>
            <a:off x="3583863" y="1690688"/>
            <a:ext cx="4180160" cy="2901156"/>
          </a:xfrm>
        </p:spPr>
      </p:pic>
    </p:spTree>
    <p:extLst>
      <p:ext uri="{BB962C8B-B14F-4D97-AF65-F5344CB8AC3E}">
        <p14:creationId xmlns:p14="http://schemas.microsoft.com/office/powerpoint/2010/main" val="16170938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CD597-0E91-7142-BDC2-AE73E704A1F1}"/>
              </a:ext>
            </a:extLst>
          </p:cNvPr>
          <p:cNvSpPr>
            <a:spLocks noGrp="1"/>
          </p:cNvSpPr>
          <p:nvPr>
            <p:ph type="title"/>
          </p:nvPr>
        </p:nvSpPr>
        <p:spPr/>
        <p:txBody>
          <a:bodyPr/>
          <a:lstStyle/>
          <a:p>
            <a:r>
              <a:rPr lang="en-US" dirty="0"/>
              <a:t>What if ? Daily difference continues ?</a:t>
            </a:r>
          </a:p>
        </p:txBody>
      </p:sp>
      <p:sp>
        <p:nvSpPr>
          <p:cNvPr id="3" name="Content Placeholder 2">
            <a:extLst>
              <a:ext uri="{FF2B5EF4-FFF2-40B4-BE49-F238E27FC236}">
                <a16:creationId xmlns:a16="http://schemas.microsoft.com/office/drawing/2014/main" id="{F77227C6-806A-D54F-9F84-AF92944D9C53}"/>
              </a:ext>
            </a:extLst>
          </p:cNvPr>
          <p:cNvSpPr>
            <a:spLocks noGrp="1"/>
          </p:cNvSpPr>
          <p:nvPr>
            <p:ph idx="1"/>
          </p:nvPr>
        </p:nvSpPr>
        <p:spPr/>
        <p:txBody>
          <a:bodyPr/>
          <a:lstStyle/>
          <a:p>
            <a:r>
              <a:rPr lang="en-US" dirty="0"/>
              <a:t>Daily error ?</a:t>
            </a:r>
          </a:p>
          <a:p>
            <a:r>
              <a:rPr lang="en-US" dirty="0"/>
              <a:t>Means lack of discipline</a:t>
            </a:r>
          </a:p>
          <a:p>
            <a:endParaRPr lang="en-US" dirty="0"/>
          </a:p>
        </p:txBody>
      </p:sp>
    </p:spTree>
    <p:extLst>
      <p:ext uri="{BB962C8B-B14F-4D97-AF65-F5344CB8AC3E}">
        <p14:creationId xmlns:p14="http://schemas.microsoft.com/office/powerpoint/2010/main" val="28512003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CD597-0E91-7142-BDC2-AE73E704A1F1}"/>
              </a:ext>
            </a:extLst>
          </p:cNvPr>
          <p:cNvSpPr>
            <a:spLocks noGrp="1"/>
          </p:cNvSpPr>
          <p:nvPr>
            <p:ph type="title"/>
          </p:nvPr>
        </p:nvSpPr>
        <p:spPr/>
        <p:txBody>
          <a:bodyPr/>
          <a:lstStyle/>
          <a:p>
            <a:r>
              <a:rPr lang="en-US" dirty="0"/>
              <a:t>What if ?  Excess ?</a:t>
            </a:r>
          </a:p>
        </p:txBody>
      </p:sp>
      <p:sp>
        <p:nvSpPr>
          <p:cNvPr id="3" name="Content Placeholder 2">
            <a:extLst>
              <a:ext uri="{FF2B5EF4-FFF2-40B4-BE49-F238E27FC236}">
                <a16:creationId xmlns:a16="http://schemas.microsoft.com/office/drawing/2014/main" id="{F77227C6-806A-D54F-9F84-AF92944D9C53}"/>
              </a:ext>
            </a:extLst>
          </p:cNvPr>
          <p:cNvSpPr>
            <a:spLocks noGrp="1"/>
          </p:cNvSpPr>
          <p:nvPr>
            <p:ph idx="1"/>
          </p:nvPr>
        </p:nvSpPr>
        <p:spPr/>
        <p:txBody>
          <a:bodyPr/>
          <a:lstStyle/>
          <a:p>
            <a:r>
              <a:rPr lang="en-US" dirty="0"/>
              <a:t>Discuss in meeting</a:t>
            </a:r>
          </a:p>
          <a:p>
            <a:r>
              <a:rPr lang="en-US" dirty="0"/>
              <a:t>Find root cause</a:t>
            </a:r>
          </a:p>
          <a:p>
            <a:r>
              <a:rPr lang="en-US" dirty="0"/>
              <a:t>Take action to add back</a:t>
            </a:r>
          </a:p>
          <a:p>
            <a:endParaRPr lang="en-US" dirty="0"/>
          </a:p>
        </p:txBody>
      </p:sp>
    </p:spTree>
    <p:extLst>
      <p:ext uri="{BB962C8B-B14F-4D97-AF65-F5344CB8AC3E}">
        <p14:creationId xmlns:p14="http://schemas.microsoft.com/office/powerpoint/2010/main" val="34576639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CD597-0E91-7142-BDC2-AE73E704A1F1}"/>
              </a:ext>
            </a:extLst>
          </p:cNvPr>
          <p:cNvSpPr>
            <a:spLocks noGrp="1"/>
          </p:cNvSpPr>
          <p:nvPr>
            <p:ph type="title"/>
          </p:nvPr>
        </p:nvSpPr>
        <p:spPr/>
        <p:txBody>
          <a:bodyPr/>
          <a:lstStyle/>
          <a:p>
            <a:r>
              <a:rPr lang="en-US" dirty="0"/>
              <a:t>What if ?  Item code difference ?</a:t>
            </a:r>
          </a:p>
        </p:txBody>
      </p:sp>
      <p:sp>
        <p:nvSpPr>
          <p:cNvPr id="3" name="Content Placeholder 2">
            <a:extLst>
              <a:ext uri="{FF2B5EF4-FFF2-40B4-BE49-F238E27FC236}">
                <a16:creationId xmlns:a16="http://schemas.microsoft.com/office/drawing/2014/main" id="{F77227C6-806A-D54F-9F84-AF92944D9C53}"/>
              </a:ext>
            </a:extLst>
          </p:cNvPr>
          <p:cNvSpPr>
            <a:spLocks noGrp="1"/>
          </p:cNvSpPr>
          <p:nvPr>
            <p:ph idx="1"/>
          </p:nvPr>
        </p:nvSpPr>
        <p:spPr/>
        <p:txBody>
          <a:bodyPr/>
          <a:lstStyle/>
          <a:p>
            <a:r>
              <a:rPr lang="en-US" dirty="0"/>
              <a:t>Discuss in meeting</a:t>
            </a:r>
          </a:p>
          <a:p>
            <a:r>
              <a:rPr lang="en-US" dirty="0"/>
              <a:t>Find root cause</a:t>
            </a:r>
          </a:p>
          <a:p>
            <a:r>
              <a:rPr lang="en-US" dirty="0"/>
              <a:t>Take action to edit/transfer/inventory JV</a:t>
            </a:r>
          </a:p>
          <a:p>
            <a:endParaRPr lang="en-US" dirty="0"/>
          </a:p>
        </p:txBody>
      </p:sp>
    </p:spTree>
    <p:extLst>
      <p:ext uri="{BB962C8B-B14F-4D97-AF65-F5344CB8AC3E}">
        <p14:creationId xmlns:p14="http://schemas.microsoft.com/office/powerpoint/2010/main" val="34006154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CD597-0E91-7142-BDC2-AE73E704A1F1}"/>
              </a:ext>
            </a:extLst>
          </p:cNvPr>
          <p:cNvSpPr>
            <a:spLocks noGrp="1"/>
          </p:cNvSpPr>
          <p:nvPr>
            <p:ph type="title"/>
          </p:nvPr>
        </p:nvSpPr>
        <p:spPr/>
        <p:txBody>
          <a:bodyPr/>
          <a:lstStyle/>
          <a:p>
            <a:r>
              <a:rPr lang="en-US" dirty="0"/>
              <a:t>What if ? Bit reels not counted earlier ?</a:t>
            </a:r>
          </a:p>
        </p:txBody>
      </p:sp>
      <p:sp>
        <p:nvSpPr>
          <p:cNvPr id="3" name="Content Placeholder 2">
            <a:extLst>
              <a:ext uri="{FF2B5EF4-FFF2-40B4-BE49-F238E27FC236}">
                <a16:creationId xmlns:a16="http://schemas.microsoft.com/office/drawing/2014/main" id="{F77227C6-806A-D54F-9F84-AF92944D9C53}"/>
              </a:ext>
            </a:extLst>
          </p:cNvPr>
          <p:cNvSpPr>
            <a:spLocks noGrp="1"/>
          </p:cNvSpPr>
          <p:nvPr>
            <p:ph idx="1"/>
          </p:nvPr>
        </p:nvSpPr>
        <p:spPr/>
        <p:txBody>
          <a:bodyPr/>
          <a:lstStyle/>
          <a:p>
            <a:r>
              <a:rPr lang="en-US" dirty="0"/>
              <a:t>Add them now</a:t>
            </a:r>
          </a:p>
          <a:p>
            <a:r>
              <a:rPr lang="en-US" dirty="0"/>
              <a:t>Go to bottom of the grid</a:t>
            </a:r>
          </a:p>
          <a:p>
            <a:r>
              <a:rPr lang="en-US" dirty="0"/>
              <a:t>And add them</a:t>
            </a:r>
          </a:p>
        </p:txBody>
      </p:sp>
    </p:spTree>
    <p:extLst>
      <p:ext uri="{BB962C8B-B14F-4D97-AF65-F5344CB8AC3E}">
        <p14:creationId xmlns:p14="http://schemas.microsoft.com/office/powerpoint/2010/main" val="22872554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C1FE8-40F6-5D4D-BBE1-20D9DF7A2C5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8DD9B2E-ADF0-4343-B400-14B7A254646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A8B8140-7904-A84F-89C2-D6B4EFA1CF78}"/>
              </a:ext>
            </a:extLst>
          </p:cNvPr>
          <p:cNvPicPr>
            <a:picLocks noChangeAspect="1"/>
          </p:cNvPicPr>
          <p:nvPr/>
        </p:nvPicPr>
        <p:blipFill>
          <a:blip r:embed="rId2"/>
          <a:stretch>
            <a:fillRect/>
          </a:stretch>
        </p:blipFill>
        <p:spPr>
          <a:xfrm>
            <a:off x="469953" y="697955"/>
            <a:ext cx="10883847" cy="4924631"/>
          </a:xfrm>
          <a:prstGeom prst="rect">
            <a:avLst/>
          </a:prstGeom>
        </p:spPr>
      </p:pic>
    </p:spTree>
    <p:extLst>
      <p:ext uri="{BB962C8B-B14F-4D97-AF65-F5344CB8AC3E}">
        <p14:creationId xmlns:p14="http://schemas.microsoft.com/office/powerpoint/2010/main" val="5263440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61B4F-FE35-1642-A5C2-D71C19F7819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6620A8B-6C68-C248-A8B6-A5A12C571C1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84387FF-D726-334B-95C6-F4843E452D9F}"/>
              </a:ext>
            </a:extLst>
          </p:cNvPr>
          <p:cNvPicPr>
            <a:picLocks noChangeAspect="1"/>
          </p:cNvPicPr>
          <p:nvPr/>
        </p:nvPicPr>
        <p:blipFill>
          <a:blip r:embed="rId2"/>
          <a:stretch>
            <a:fillRect/>
          </a:stretch>
        </p:blipFill>
        <p:spPr>
          <a:xfrm>
            <a:off x="0" y="430881"/>
            <a:ext cx="12192000" cy="5996238"/>
          </a:xfrm>
          <a:prstGeom prst="rect">
            <a:avLst/>
          </a:prstGeom>
        </p:spPr>
      </p:pic>
    </p:spTree>
    <p:extLst>
      <p:ext uri="{BB962C8B-B14F-4D97-AF65-F5344CB8AC3E}">
        <p14:creationId xmlns:p14="http://schemas.microsoft.com/office/powerpoint/2010/main" val="2438064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DA3D8-ACE9-0845-AA2A-42C2D51CB00E}"/>
              </a:ext>
            </a:extLst>
          </p:cNvPr>
          <p:cNvSpPr>
            <a:spLocks noGrp="1"/>
          </p:cNvSpPr>
          <p:nvPr>
            <p:ph type="title"/>
          </p:nvPr>
        </p:nvSpPr>
        <p:spPr/>
        <p:txBody>
          <a:bodyPr/>
          <a:lstStyle/>
          <a:p>
            <a:r>
              <a:rPr lang="en-IN" b="1" dirty="0"/>
              <a:t>2. Prevent Unnecessary Losses and Wastage</a:t>
            </a:r>
          </a:p>
        </p:txBody>
      </p:sp>
      <p:sp>
        <p:nvSpPr>
          <p:cNvPr id="3" name="Content Placeholder 2">
            <a:extLst>
              <a:ext uri="{FF2B5EF4-FFF2-40B4-BE49-F238E27FC236}">
                <a16:creationId xmlns:a16="http://schemas.microsoft.com/office/drawing/2014/main" id="{91B285E4-D5E6-614A-9286-8D5B0A5FF01E}"/>
              </a:ext>
            </a:extLst>
          </p:cNvPr>
          <p:cNvSpPr>
            <a:spLocks noGrp="1"/>
          </p:cNvSpPr>
          <p:nvPr>
            <p:ph idx="1"/>
          </p:nvPr>
        </p:nvSpPr>
        <p:spPr/>
        <p:txBody>
          <a:bodyPr>
            <a:normAutofit lnSpcReduction="10000"/>
          </a:bodyPr>
          <a:lstStyle/>
          <a:p>
            <a:pPr algn="just"/>
            <a:r>
              <a:rPr lang="en-IN" dirty="0"/>
              <a:t>Continuous stock taking can help reduce wastage and loss involving stock items. </a:t>
            </a:r>
          </a:p>
          <a:p>
            <a:pPr algn="just"/>
            <a:r>
              <a:rPr lang="en-IN" dirty="0"/>
              <a:t>First and foremost, by tracking stock items on a continuous basis, entities can minimise cases of ending up with obsolete stock items, and the associated losses. </a:t>
            </a:r>
          </a:p>
          <a:p>
            <a:pPr algn="just"/>
            <a:r>
              <a:rPr lang="en-IN" dirty="0"/>
              <a:t>Furthermore, tracking stock items on a regular basis works to deter employees from any cases of dishonest conduct when it comes to handling stock items. </a:t>
            </a:r>
          </a:p>
          <a:p>
            <a:pPr algn="just"/>
            <a:r>
              <a:rPr lang="en-IN" dirty="0"/>
              <a:t>Finally, by maintaining the right level of stocks, businesses can eliminate the wastage associated with carrying of excess levels of stock. </a:t>
            </a:r>
          </a:p>
          <a:p>
            <a:pPr algn="just"/>
            <a:endParaRPr lang="en-US" dirty="0"/>
          </a:p>
        </p:txBody>
      </p:sp>
    </p:spTree>
    <p:extLst>
      <p:ext uri="{BB962C8B-B14F-4D97-AF65-F5344CB8AC3E}">
        <p14:creationId xmlns:p14="http://schemas.microsoft.com/office/powerpoint/2010/main" val="914716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77D8B-4EDC-8F47-866B-E680E4FEA984}"/>
              </a:ext>
            </a:extLst>
          </p:cNvPr>
          <p:cNvSpPr>
            <a:spLocks noGrp="1"/>
          </p:cNvSpPr>
          <p:nvPr>
            <p:ph type="title"/>
          </p:nvPr>
        </p:nvSpPr>
        <p:spPr/>
        <p:txBody>
          <a:bodyPr/>
          <a:lstStyle/>
          <a:p>
            <a:r>
              <a:rPr lang="en-IN" b="1" dirty="0"/>
              <a:t>3. Improved Stock Management</a:t>
            </a:r>
            <a:endParaRPr lang="en-US" dirty="0"/>
          </a:p>
        </p:txBody>
      </p:sp>
      <p:sp>
        <p:nvSpPr>
          <p:cNvPr id="3" name="Content Placeholder 2">
            <a:extLst>
              <a:ext uri="{FF2B5EF4-FFF2-40B4-BE49-F238E27FC236}">
                <a16:creationId xmlns:a16="http://schemas.microsoft.com/office/drawing/2014/main" id="{A43CC3C0-F388-2C41-A70F-3390A60419C3}"/>
              </a:ext>
            </a:extLst>
          </p:cNvPr>
          <p:cNvSpPr>
            <a:spLocks noGrp="1"/>
          </p:cNvSpPr>
          <p:nvPr>
            <p:ph idx="1"/>
          </p:nvPr>
        </p:nvSpPr>
        <p:spPr/>
        <p:txBody>
          <a:bodyPr/>
          <a:lstStyle/>
          <a:p>
            <a:pPr algn="just"/>
            <a:r>
              <a:rPr lang="en-IN" dirty="0"/>
              <a:t>By conducting a regular stock check, businesses are able to implement and maintain better stock management practices. </a:t>
            </a:r>
          </a:p>
          <a:p>
            <a:pPr algn="just"/>
            <a:r>
              <a:rPr lang="en-IN" dirty="0"/>
              <a:t>A continuous stock take goes a long way towards helping businesses get a </a:t>
            </a:r>
            <a:r>
              <a:rPr lang="en-IN" u="sng" dirty="0"/>
              <a:t>clear idea</a:t>
            </a:r>
            <a:r>
              <a:rPr lang="en-IN" dirty="0"/>
              <a:t> of the flow of stock items. </a:t>
            </a:r>
          </a:p>
          <a:p>
            <a:pPr algn="just"/>
            <a:r>
              <a:rPr lang="en-IN" dirty="0"/>
              <a:t>The </a:t>
            </a:r>
            <a:r>
              <a:rPr lang="en-IN" u="sng" dirty="0"/>
              <a:t>lessons learned here can be applied in the creation of accurate forecasts and budgets </a:t>
            </a:r>
            <a:r>
              <a:rPr lang="en-IN" dirty="0"/>
              <a:t>that reflect the actual stock movement reality. </a:t>
            </a:r>
          </a:p>
          <a:p>
            <a:pPr algn="just"/>
            <a:r>
              <a:rPr lang="en-IN" dirty="0"/>
              <a:t>This can help businesses </a:t>
            </a:r>
            <a:r>
              <a:rPr lang="en-IN" u="sng" dirty="0"/>
              <a:t>avoid cases of running out of important stock items </a:t>
            </a:r>
            <a:r>
              <a:rPr lang="en-IN" dirty="0"/>
              <a:t>or having too much capital tied up in excess stock. </a:t>
            </a:r>
          </a:p>
          <a:p>
            <a:pPr algn="just"/>
            <a:endParaRPr lang="en-US" dirty="0"/>
          </a:p>
        </p:txBody>
      </p:sp>
    </p:spTree>
    <p:extLst>
      <p:ext uri="{BB962C8B-B14F-4D97-AF65-F5344CB8AC3E}">
        <p14:creationId xmlns:p14="http://schemas.microsoft.com/office/powerpoint/2010/main" val="1894380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778AE-715E-A740-9B80-2071B4FDCDFC}"/>
              </a:ext>
            </a:extLst>
          </p:cNvPr>
          <p:cNvSpPr>
            <a:spLocks noGrp="1"/>
          </p:cNvSpPr>
          <p:nvPr>
            <p:ph type="title"/>
          </p:nvPr>
        </p:nvSpPr>
        <p:spPr/>
        <p:txBody>
          <a:bodyPr/>
          <a:lstStyle/>
          <a:p>
            <a:r>
              <a:rPr lang="en-IN" b="1" dirty="0"/>
              <a:t>4. In-house Experts Can Be Used</a:t>
            </a:r>
            <a:endParaRPr lang="en-US" dirty="0"/>
          </a:p>
        </p:txBody>
      </p:sp>
      <p:sp>
        <p:nvSpPr>
          <p:cNvPr id="3" name="Content Placeholder 2">
            <a:extLst>
              <a:ext uri="{FF2B5EF4-FFF2-40B4-BE49-F238E27FC236}">
                <a16:creationId xmlns:a16="http://schemas.microsoft.com/office/drawing/2014/main" id="{099BBF64-49F9-2A40-B51F-50C80F66468A}"/>
              </a:ext>
            </a:extLst>
          </p:cNvPr>
          <p:cNvSpPr>
            <a:spLocks noGrp="1"/>
          </p:cNvSpPr>
          <p:nvPr>
            <p:ph idx="1"/>
          </p:nvPr>
        </p:nvSpPr>
        <p:spPr/>
        <p:txBody>
          <a:bodyPr/>
          <a:lstStyle/>
          <a:p>
            <a:r>
              <a:rPr lang="en-IN" dirty="0"/>
              <a:t>This stocktaking method distributes the tedious and often time-consuming job of verifying stock items across the year. </a:t>
            </a:r>
          </a:p>
          <a:p>
            <a:r>
              <a:rPr lang="en-IN" dirty="0"/>
              <a:t>This means that businesses can assign the task to an internal staffer instead of calling on a team of external experts every now and then. </a:t>
            </a:r>
          </a:p>
          <a:p>
            <a:r>
              <a:rPr lang="en-IN" dirty="0"/>
              <a:t>Smaller businesses can even assign work to one of the existing employees. </a:t>
            </a:r>
          </a:p>
          <a:p>
            <a:r>
              <a:rPr lang="en-IN" dirty="0"/>
              <a:t>The assigned staffer can simply count stock items and enter the information in forms designed for this specific purpose, while the work of comparing actual figures to the existing records is left to the store’s clerk. </a:t>
            </a:r>
          </a:p>
          <a:p>
            <a:endParaRPr lang="en-US" dirty="0"/>
          </a:p>
        </p:txBody>
      </p:sp>
    </p:spTree>
    <p:extLst>
      <p:ext uri="{BB962C8B-B14F-4D97-AF65-F5344CB8AC3E}">
        <p14:creationId xmlns:p14="http://schemas.microsoft.com/office/powerpoint/2010/main" val="2801611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6BB3B-29FD-1B44-8162-E7782B5E41B5}"/>
              </a:ext>
            </a:extLst>
          </p:cNvPr>
          <p:cNvSpPr>
            <a:spLocks noGrp="1"/>
          </p:cNvSpPr>
          <p:nvPr>
            <p:ph type="title"/>
          </p:nvPr>
        </p:nvSpPr>
        <p:spPr/>
        <p:txBody>
          <a:bodyPr/>
          <a:lstStyle/>
          <a:p>
            <a:r>
              <a:rPr lang="en-IN" b="1" dirty="0"/>
              <a:t>5. No Need to Shut Down Operations </a:t>
            </a:r>
            <a:endParaRPr lang="en-US" dirty="0"/>
          </a:p>
        </p:txBody>
      </p:sp>
      <p:sp>
        <p:nvSpPr>
          <p:cNvPr id="3" name="Content Placeholder 2">
            <a:extLst>
              <a:ext uri="{FF2B5EF4-FFF2-40B4-BE49-F238E27FC236}">
                <a16:creationId xmlns:a16="http://schemas.microsoft.com/office/drawing/2014/main" id="{B7BA3EEA-DB55-1A45-9E31-27EC58512585}"/>
              </a:ext>
            </a:extLst>
          </p:cNvPr>
          <p:cNvSpPr>
            <a:spLocks noGrp="1"/>
          </p:cNvSpPr>
          <p:nvPr>
            <p:ph idx="1"/>
          </p:nvPr>
        </p:nvSpPr>
        <p:spPr/>
        <p:txBody>
          <a:bodyPr/>
          <a:lstStyle/>
          <a:p>
            <a:pPr algn="just"/>
            <a:r>
              <a:rPr lang="en-IN" dirty="0"/>
              <a:t>One of the main advantages of continuous stock taking is the fact that it can be done without closing the business down. </a:t>
            </a:r>
          </a:p>
          <a:p>
            <a:pPr algn="just"/>
            <a:r>
              <a:rPr lang="en-IN" dirty="0"/>
              <a:t>Entities do not have to shut down their operations and suffer the associated disadvantages to confirm stock numbers. </a:t>
            </a:r>
          </a:p>
          <a:p>
            <a:pPr algn="just"/>
            <a:r>
              <a:rPr lang="en-IN" dirty="0"/>
              <a:t>Stock figures are updated on a regular basis, as receipts and issuances continue. </a:t>
            </a:r>
          </a:p>
          <a:p>
            <a:pPr algn="just"/>
            <a:endParaRPr lang="en-US" dirty="0"/>
          </a:p>
        </p:txBody>
      </p:sp>
    </p:spTree>
    <p:extLst>
      <p:ext uri="{BB962C8B-B14F-4D97-AF65-F5344CB8AC3E}">
        <p14:creationId xmlns:p14="http://schemas.microsoft.com/office/powerpoint/2010/main" val="14874568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496</TotalTime>
  <Words>1360</Words>
  <Application>Microsoft Macintosh PowerPoint</Application>
  <PresentationFormat>Widescreen</PresentationFormat>
  <Paragraphs>144</Paragraphs>
  <Slides>56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56</vt:i4>
      </vt:variant>
    </vt:vector>
  </HeadingPairs>
  <TitlesOfParts>
    <vt:vector size="60" baseType="lpstr">
      <vt:lpstr>Arial</vt:lpstr>
      <vt:lpstr>Calibri</vt:lpstr>
      <vt:lpstr>Calibri Light</vt:lpstr>
      <vt:lpstr>Office Theme</vt:lpstr>
      <vt:lpstr>Continuous Stock Taking &amp; Physical Verification of Reels </vt:lpstr>
      <vt:lpstr>PowerPoint Presentation</vt:lpstr>
      <vt:lpstr>Oxford Dictionary :</vt:lpstr>
      <vt:lpstr>PowerPoint Presentation</vt:lpstr>
      <vt:lpstr>1. Accurate Accounts </vt:lpstr>
      <vt:lpstr>2. Prevent Unnecessary Losses and Wastage</vt:lpstr>
      <vt:lpstr>3. Improved Stock Management</vt:lpstr>
      <vt:lpstr>4. In-house Experts Can Be Used</vt:lpstr>
      <vt:lpstr>5. No Need to Shut Down Operations </vt:lpstr>
      <vt:lpstr>6. Eliminate Delays in Production And/or Delivery </vt:lpstr>
      <vt:lpstr>Physical Verification+ location  Steps for Corrugated box industry, all Industries, anybody who wants to consider barcoding in his factory</vt:lpstr>
      <vt:lpstr>#1 -- Why is Physical Verification Important ?</vt:lpstr>
      <vt:lpstr>#2 --- Why is Physical Verification Important ?</vt:lpstr>
      <vt:lpstr>#3 : Why is Physical Verification Important ?</vt:lpstr>
      <vt:lpstr>Does physical verification mean, redo from start ?</vt:lpstr>
      <vt:lpstr>Traditional Year end inventory system</vt:lpstr>
      <vt:lpstr>#1 : Reasons for diff in ERP Records vs Actual</vt:lpstr>
      <vt:lpstr># 2 : Second set of reasons ?</vt:lpstr>
      <vt:lpstr>Risks involved ? # 3</vt:lpstr>
      <vt:lpstr>Risks involved # 4</vt:lpstr>
      <vt:lpstr>What happens if I dont get accurate results in YEARLY inventory system ?</vt:lpstr>
      <vt:lpstr>Continous inventory is a part of SPIRAL Implementation</vt:lpstr>
      <vt:lpstr>Each cycle</vt:lpstr>
      <vt:lpstr>Continuous inventory and Daily physical verification  method</vt:lpstr>
      <vt:lpstr>This is a lifetime activity</vt:lpstr>
      <vt:lpstr>and</vt:lpstr>
      <vt:lpstr>How is this done in Finsys ERP ?</vt:lpstr>
      <vt:lpstr>PowerPoint Presentation</vt:lpstr>
      <vt:lpstr>PowerPoint Presentation</vt:lpstr>
      <vt:lpstr>PowerPoint Presentation</vt:lpstr>
      <vt:lpstr>Select a Grade / Subgroup </vt:lpstr>
      <vt:lpstr>Select a location ….you can do one BAY a day </vt:lpstr>
      <vt:lpstr>Who will do this ?</vt:lpstr>
      <vt:lpstr>Finsys has all 3 componentss</vt:lpstr>
      <vt:lpstr>Shows…. As per ERP. This reel number..this location. this much kg</vt:lpstr>
      <vt:lpstr>Pop-up for Location :  Where did you find this reel ?</vt:lpstr>
      <vt:lpstr>Told the computer….. Where is this reel now ?</vt:lpstr>
      <vt:lpstr>See closely…. Some reels are ok, some are bit reels, and some are higher</vt:lpstr>
      <vt:lpstr>See closely…. Some reels are missing </vt:lpstr>
      <vt:lpstr>PowerPoint Presentation</vt:lpstr>
      <vt:lpstr>Tie-up  Report – Reel Wise</vt:lpstr>
      <vt:lpstr>Automatically,  the Reel 1335, is now 500kg left</vt:lpstr>
      <vt:lpstr>Automatically,  the Reel 1336, is now 250kg left</vt:lpstr>
      <vt:lpstr>And 1338 ….. Closing is zero, since it was missing</vt:lpstr>
      <vt:lpstr>Showing the location also …… </vt:lpstr>
      <vt:lpstr>Reel wise movement is also visible</vt:lpstr>
      <vt:lpstr>Note… since  we are not issuing with job card linking,  so right now, job number is missing for this physical verification based reduction of stock</vt:lpstr>
      <vt:lpstr>See closely…. One reel, kg had increased</vt:lpstr>
      <vt:lpstr>So, here it is, automatic</vt:lpstr>
      <vt:lpstr>PowerPoint Presentation</vt:lpstr>
      <vt:lpstr>What if ? Daily difference continues ?</vt:lpstr>
      <vt:lpstr>What if ?  Excess ?</vt:lpstr>
      <vt:lpstr>What if ?  Item code difference ?</vt:lpstr>
      <vt:lpstr>What if ? Bit reels not counted earlier ?</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Steps of Starting Reel Bar coded Issue/return</dc:title>
  <dc:creator>Sangeet Kr Gupta</dc:creator>
  <cp:lastModifiedBy>Sangeet Kr Gupta</cp:lastModifiedBy>
  <cp:revision>263</cp:revision>
  <dcterms:created xsi:type="dcterms:W3CDTF">2020-06-17T02:24:34Z</dcterms:created>
  <dcterms:modified xsi:type="dcterms:W3CDTF">2020-06-21T07:13:43Z</dcterms:modified>
</cp:coreProperties>
</file>