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342" r:id="rId8"/>
    <p:sldId id="265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7" r:id="rId20"/>
    <p:sldId id="358" r:id="rId21"/>
    <p:sldId id="359" r:id="rId22"/>
    <p:sldId id="354" r:id="rId23"/>
    <p:sldId id="313" r:id="rId24"/>
    <p:sldId id="355" r:id="rId25"/>
    <p:sldId id="314" r:id="rId26"/>
    <p:sldId id="315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16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17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7" r:id="rId66"/>
    <p:sldId id="399" r:id="rId67"/>
    <p:sldId id="400" r:id="rId68"/>
    <p:sldId id="401" r:id="rId69"/>
    <p:sldId id="402" r:id="rId70"/>
    <p:sldId id="404" r:id="rId71"/>
    <p:sldId id="406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426" r:id="rId87"/>
    <p:sldId id="427" r:id="rId88"/>
    <p:sldId id="428" r:id="rId89"/>
    <p:sldId id="429" r:id="rId90"/>
    <p:sldId id="430" r:id="rId91"/>
    <p:sldId id="431" r:id="rId92"/>
    <p:sldId id="432" r:id="rId93"/>
    <p:sldId id="433" r:id="rId9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5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50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7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1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38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23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4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3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8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3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338A-4245-459D-B219-025EBB07CE46}" type="datetimeFigureOut">
              <a:rPr lang="en-GB" smtClean="0"/>
              <a:t>04/11/2017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56D1B-36DB-44E5-BAFA-64823FD4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6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 Automatic Corrugation Production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9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131040"/>
            <a:ext cx="6491064" cy="488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Stock </a:t>
            </a:r>
            <a:br>
              <a:rPr lang="en-US" dirty="0" smtClean="0"/>
            </a:br>
            <a:r>
              <a:rPr lang="en-US" dirty="0" smtClean="0"/>
              <a:t>Automatic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From the </a:t>
            </a:r>
          </a:p>
          <a:p>
            <a:r>
              <a:rPr lang="en-US" dirty="0" smtClean="0"/>
              <a:t>FG stock ledger</a:t>
            </a:r>
          </a:p>
          <a:p>
            <a:endParaRPr lang="en-US" dirty="0"/>
          </a:p>
          <a:p>
            <a:r>
              <a:rPr lang="en-US" dirty="0" smtClean="0"/>
              <a:t>Also called RG-1 in old excise rules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1720" y="62753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IGST Automatic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Since Delhi to Haryana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7" y="1161256"/>
            <a:ext cx="4295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7427167" cy="422747"/>
          </a:xfrm>
        </p:spPr>
        <p:txBody>
          <a:bodyPr>
            <a:normAutofit/>
          </a:bodyPr>
          <a:lstStyle/>
          <a:p>
            <a:r>
              <a:rPr lang="en-US" dirty="0" smtClean="0"/>
              <a:t>Sales order Acknowledgement / acceptance / Record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699543"/>
            <a:ext cx="3034679" cy="360040"/>
          </a:xfrm>
        </p:spPr>
        <p:txBody>
          <a:bodyPr/>
          <a:lstStyle/>
          <a:p>
            <a:r>
              <a:rPr lang="en-US" dirty="0" smtClean="0"/>
              <a:t>Print and file / Approve it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37371"/>
            <a:ext cx="7643192" cy="40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Plan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Initial version</a:t>
            </a:r>
          </a:p>
          <a:p>
            <a:r>
              <a:rPr lang="en-US" dirty="0" smtClean="0"/>
              <a:t>Semi blank</a:t>
            </a:r>
          </a:p>
          <a:p>
            <a:r>
              <a:rPr lang="en-US" dirty="0" smtClean="0"/>
              <a:t>From copy / paste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34437"/>
            <a:ext cx="5111750" cy="39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, </a:t>
            </a:r>
            <a:br>
              <a:rPr lang="en-US" dirty="0" smtClean="0"/>
            </a:br>
            <a:r>
              <a:rPr lang="en-US" u="sng" dirty="0" smtClean="0"/>
              <a:t>which Die </a:t>
            </a:r>
            <a:br>
              <a:rPr lang="en-US" u="sng" dirty="0" smtClean="0"/>
            </a:br>
            <a:r>
              <a:rPr lang="en-US" dirty="0" smtClean="0"/>
              <a:t>for Die Cutting Machine 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Link in the process plan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518"/>
            <a:ext cx="5977195" cy="40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up manually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OD</a:t>
            </a:r>
          </a:p>
          <a:p>
            <a:r>
              <a:rPr lang="en-US" dirty="0" smtClean="0"/>
              <a:t>ID</a:t>
            </a:r>
          </a:p>
          <a:p>
            <a:r>
              <a:rPr lang="en-US" dirty="0" smtClean="0"/>
              <a:t>Ups = 48</a:t>
            </a:r>
          </a:p>
          <a:p>
            <a:r>
              <a:rPr lang="en-US" dirty="0" smtClean="0"/>
              <a:t>Colors = 8</a:t>
            </a:r>
          </a:p>
          <a:p>
            <a:r>
              <a:rPr lang="en-US" dirty="0" smtClean="0"/>
              <a:t>Main sheet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Alternate paper option is there, </a:t>
            </a:r>
            <a:endParaRPr lang="en-GB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10" y="0"/>
            <a:ext cx="6419056" cy="493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5482951" cy="422747"/>
          </a:xfrm>
        </p:spPr>
        <p:txBody>
          <a:bodyPr>
            <a:normAutofit/>
          </a:bodyPr>
          <a:lstStyle/>
          <a:p>
            <a:r>
              <a:rPr lang="en-US" dirty="0" smtClean="0"/>
              <a:t>Costing of the Mono Carton ( Paper )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9542"/>
            <a:ext cx="7715200" cy="433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the Inks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Which inks</a:t>
            </a:r>
          </a:p>
          <a:p>
            <a:r>
              <a:rPr lang="en-US" dirty="0" smtClean="0"/>
              <a:t>Link the Item code</a:t>
            </a:r>
          </a:p>
          <a:p>
            <a:r>
              <a:rPr lang="en-US" dirty="0" smtClean="0"/>
              <a:t>Used in </a:t>
            </a:r>
          </a:p>
          <a:p>
            <a:r>
              <a:rPr lang="en-US" dirty="0" smtClean="0"/>
              <a:t>Purchase/stores module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4437"/>
            <a:ext cx="6059016" cy="465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One time </a:t>
            </a:r>
            <a:r>
              <a:rPr lang="en-US" dirty="0" err="1" smtClean="0"/>
              <a:t>fillup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Varnish</a:t>
            </a:r>
          </a:p>
          <a:p>
            <a:r>
              <a:rPr lang="en-US" dirty="0" smtClean="0"/>
              <a:t>Lamination</a:t>
            </a:r>
          </a:p>
          <a:p>
            <a:r>
              <a:rPr lang="en-US" dirty="0" smtClean="0"/>
              <a:t>Corrugation</a:t>
            </a:r>
          </a:p>
          <a:p>
            <a:endParaRPr lang="en-US" dirty="0"/>
          </a:p>
          <a:p>
            <a:r>
              <a:rPr lang="en-US" dirty="0" smtClean="0"/>
              <a:t>If any</a:t>
            </a:r>
          </a:p>
          <a:p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3478"/>
            <a:ext cx="6275040" cy="482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the Kraft paper </a:t>
            </a:r>
            <a:br>
              <a:rPr lang="en-US" dirty="0" smtClean="0"/>
            </a:br>
            <a:r>
              <a:rPr lang="en-US" dirty="0" smtClean="0"/>
              <a:t>in flute and liner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434437"/>
            <a:ext cx="5111750" cy="39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Comes from popup</a:t>
            </a:r>
          </a:p>
          <a:p>
            <a:endParaRPr lang="en-US" dirty="0"/>
          </a:p>
          <a:p>
            <a:r>
              <a:rPr lang="en-US" dirty="0" smtClean="0"/>
              <a:t>Also give the Flute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1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494755"/>
          </a:xfrm>
        </p:spPr>
        <p:txBody>
          <a:bodyPr/>
          <a:lstStyle/>
          <a:p>
            <a:r>
              <a:rPr lang="en-US" dirty="0" smtClean="0"/>
              <a:t>Popup for the “Flute”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5338935" cy="559320"/>
          </a:xfrm>
        </p:spPr>
        <p:txBody>
          <a:bodyPr/>
          <a:lstStyle/>
          <a:p>
            <a:r>
              <a:rPr lang="en-US" dirty="0" smtClean="0"/>
              <a:t>Shows the </a:t>
            </a:r>
            <a:r>
              <a:rPr lang="en-US" dirty="0" err="1" smtClean="0"/>
              <a:t>takeup</a:t>
            </a:r>
            <a:r>
              <a:rPr lang="en-US" dirty="0" smtClean="0"/>
              <a:t> factor and height too</a:t>
            </a:r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779662"/>
            <a:ext cx="7785100" cy="26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2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</a:t>
            </a:r>
            <a:br>
              <a:rPr lang="en-US" dirty="0" smtClean="0"/>
            </a:br>
            <a:r>
              <a:rPr lang="en-US" dirty="0" smtClean="0"/>
              <a:t>Adhesives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1522511" cy="3518297"/>
          </a:xfrm>
        </p:spPr>
        <p:txBody>
          <a:bodyPr/>
          <a:lstStyle/>
          <a:p>
            <a:r>
              <a:rPr lang="en-US" dirty="0" smtClean="0"/>
              <a:t>Also the</a:t>
            </a:r>
          </a:p>
          <a:p>
            <a:r>
              <a:rPr lang="en-US" b="1" u="sng" dirty="0" smtClean="0"/>
              <a:t>Stitching / pasting / stapling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Also</a:t>
            </a:r>
          </a:p>
          <a:p>
            <a:r>
              <a:rPr lang="en-US" b="1" u="sng" dirty="0" smtClean="0"/>
              <a:t>Final Packing 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16" y="-8465"/>
            <a:ext cx="6635080" cy="51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Given for </a:t>
            </a:r>
          </a:p>
          <a:p>
            <a:r>
              <a:rPr lang="en-US" dirty="0" smtClean="0"/>
              <a:t>All steps</a:t>
            </a:r>
          </a:p>
          <a:p>
            <a:r>
              <a:rPr lang="en-US" dirty="0" smtClean="0"/>
              <a:t>Of the Production</a:t>
            </a:r>
          </a:p>
          <a:p>
            <a:endParaRPr lang="en-US" dirty="0"/>
          </a:p>
          <a:p>
            <a:r>
              <a:rPr lang="en-US" dirty="0" smtClean="0"/>
              <a:t>To the team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682"/>
            <a:ext cx="6624736" cy="509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Concept of Amendment number</a:t>
            </a:r>
            <a:endParaRPr lang="en-GB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059582"/>
            <a:ext cx="7122884" cy="40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5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br>
              <a:rPr lang="en-US" dirty="0" smtClean="0"/>
            </a:br>
            <a:r>
              <a:rPr lang="en-US" dirty="0" smtClean="0"/>
              <a:t>Stage linking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Stages</a:t>
            </a:r>
          </a:p>
          <a:p>
            <a:r>
              <a:rPr lang="en-US" dirty="0" smtClean="0"/>
              <a:t>Machines</a:t>
            </a:r>
          </a:p>
          <a:p>
            <a:endParaRPr lang="en-US" dirty="0"/>
          </a:p>
          <a:p>
            <a:r>
              <a:rPr lang="en-US" dirty="0" smtClean="0"/>
              <a:t>Make Ready Time</a:t>
            </a:r>
          </a:p>
          <a:p>
            <a:r>
              <a:rPr lang="en-US" dirty="0" smtClean="0"/>
              <a:t>Production Time</a:t>
            </a:r>
            <a:endParaRPr lang="en-GB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720"/>
            <a:ext cx="7139136" cy="476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 Masters are OVER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2154237"/>
            <a:ext cx="3076575" cy="1485900"/>
          </a:xfr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395536" y="380273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Day to day Job card start now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59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production menu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6" y="1200150"/>
            <a:ext cx="494806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494"/>
            <a:ext cx="7695722" cy="432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Delivery schedule was this , so 2 job cards</a:t>
            </a:r>
            <a:endParaRPr lang="en-GB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56" y="1200150"/>
            <a:ext cx="450628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Made Job Card for 15000 Fluted Cartons</a:t>
            </a:r>
            <a:endParaRPr lang="en-GB" sz="36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15566"/>
            <a:ext cx="5534334" cy="396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899592" y="1491630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3568" y="1851670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55776" y="3003798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48064" y="904156"/>
            <a:ext cx="2376264" cy="672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40152" y="2067694"/>
            <a:ext cx="3736032" cy="800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 Auto Corrugation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First FG</a:t>
            </a:r>
          </a:p>
          <a:p>
            <a:pPr lvl="0"/>
            <a:r>
              <a:rPr lang="en-GB" dirty="0"/>
              <a:t>Then SO</a:t>
            </a:r>
          </a:p>
          <a:p>
            <a:pPr lvl="1"/>
            <a:r>
              <a:rPr lang="en-GB" dirty="0"/>
              <a:t>Sales order approval</a:t>
            </a:r>
          </a:p>
          <a:p>
            <a:pPr lvl="0"/>
            <a:r>
              <a:rPr lang="en-GB" dirty="0" smtClean="0"/>
              <a:t>Process </a:t>
            </a:r>
            <a:r>
              <a:rPr lang="en-GB" dirty="0"/>
              <a:t>plan</a:t>
            </a:r>
          </a:p>
          <a:p>
            <a:pPr lvl="1"/>
            <a:r>
              <a:rPr lang="en-GB" dirty="0"/>
              <a:t>Approve process plan</a:t>
            </a:r>
          </a:p>
          <a:p>
            <a:pPr lvl="1"/>
            <a:r>
              <a:rPr lang="en-GB" dirty="0"/>
              <a:t>Item stage mapping</a:t>
            </a:r>
          </a:p>
          <a:p>
            <a:pPr lvl="0"/>
            <a:r>
              <a:rPr lang="en-GB" dirty="0" smtClean="0"/>
              <a:t>Make </a:t>
            </a:r>
            <a:r>
              <a:rPr lang="en-GB" dirty="0"/>
              <a:t>f1 for Job card / Job planning</a:t>
            </a:r>
          </a:p>
          <a:p>
            <a:pPr lvl="1"/>
            <a:r>
              <a:rPr lang="en-GB" dirty="0"/>
              <a:t>Approve </a:t>
            </a:r>
            <a:r>
              <a:rPr lang="en-GB" dirty="0" err="1" smtClean="0"/>
              <a:t>Jobcard</a:t>
            </a:r>
            <a:endParaRPr lang="en-GB" dirty="0"/>
          </a:p>
          <a:p>
            <a:pPr lvl="0"/>
            <a:r>
              <a:rPr lang="en-GB" dirty="0" smtClean="0"/>
              <a:t>Machine loading planning </a:t>
            </a:r>
            <a:r>
              <a:rPr lang="en-GB" dirty="0"/>
              <a:t>( </a:t>
            </a:r>
            <a:r>
              <a:rPr lang="en-GB" dirty="0" smtClean="0"/>
              <a:t>Work order planning)</a:t>
            </a:r>
            <a:endParaRPr lang="en-GB" dirty="0"/>
          </a:p>
          <a:p>
            <a:pPr lvl="0"/>
            <a:r>
              <a:rPr lang="en-GB" dirty="0" smtClean="0"/>
              <a:t>Now </a:t>
            </a:r>
            <a:r>
              <a:rPr lang="en-GB" dirty="0"/>
              <a:t>issue the </a:t>
            </a:r>
            <a:r>
              <a:rPr lang="en-GB" dirty="0" smtClean="0"/>
              <a:t>material from stores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at the bottom</a:t>
            </a:r>
            <a:endParaRPr lang="en-GB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17" y="1200150"/>
            <a:ext cx="473196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6" y="1200150"/>
            <a:ext cx="494806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502"/>
            <a:ext cx="7842964" cy="44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6" y="1200150"/>
            <a:ext cx="494806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7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502"/>
            <a:ext cx="7823798" cy="439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One by one, pick which jobs you want to take for this day , shift</a:t>
            </a:r>
            <a:endParaRPr lang="en-GB" sz="32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3500"/>
            <a:ext cx="7266900" cy="40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printing machines</a:t>
            </a:r>
            <a:endParaRPr lang="en-GB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3" y="1200150"/>
            <a:ext cx="4922834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197100"/>
            <a:ext cx="34194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See…. 10 things</a:t>
            </a:r>
            <a:endParaRPr lang="en-GB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9" y="1200150"/>
            <a:ext cx="6288021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Main Differences ? / special things to remember</a:t>
            </a:r>
            <a:br>
              <a:rPr lang="en-US" sz="3200" dirty="0" smtClean="0"/>
            </a:br>
            <a:r>
              <a:rPr lang="en-US" sz="3200" dirty="0" smtClean="0"/>
              <a:t>(as compared to Automatic)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Machine Loading (Work order planning)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reports are different</a:t>
            </a:r>
          </a:p>
          <a:p>
            <a:r>
              <a:rPr lang="en-US" dirty="0" smtClean="0"/>
              <a:t>Process plan is different</a:t>
            </a:r>
          </a:p>
          <a:p>
            <a:r>
              <a:rPr lang="en-US" dirty="0" smtClean="0"/>
              <a:t>Job Card is different</a:t>
            </a:r>
          </a:p>
          <a:p>
            <a:r>
              <a:rPr lang="en-US" dirty="0" smtClean="0"/>
              <a:t>Stages are more</a:t>
            </a:r>
          </a:p>
          <a:p>
            <a:r>
              <a:rPr lang="en-US" dirty="0" smtClean="0"/>
              <a:t>Stage machine selection is important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0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machine</a:t>
            </a:r>
            <a:endParaRPr lang="en-GB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9" y="1200150"/>
            <a:ext cx="6288021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</a:t>
            </a:r>
            <a:r>
              <a:rPr lang="en-US" dirty="0" err="1" smtClean="0"/>
              <a:t>Qnty</a:t>
            </a:r>
            <a:r>
              <a:rPr lang="en-US" dirty="0" smtClean="0"/>
              <a:t>, as per plan  / see L </a:t>
            </a:r>
            <a:r>
              <a:rPr lang="en-US" dirty="0" err="1" smtClean="0"/>
              <a:t>Mtr</a:t>
            </a:r>
            <a:endParaRPr lang="en-GB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9" y="1200150"/>
            <a:ext cx="6288021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!!</a:t>
            </a:r>
            <a:endParaRPr lang="en-GB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58715"/>
            <a:ext cx="14001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of the Machine Loading Card</a:t>
            </a:r>
            <a:endParaRPr lang="en-GB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WO</a:t>
            </a:r>
            <a:endParaRPr lang="en-GB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56" y="1200150"/>
            <a:ext cx="472888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Time</a:t>
            </a:r>
            <a:endParaRPr lang="en-GB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Issues the Material</a:t>
            </a:r>
            <a:endParaRPr lang="en-GB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025650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Stores issue</a:t>
            </a:r>
            <a:endParaRPr lang="en-GB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7" y="1200150"/>
            <a:ext cx="4539366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61" y="1200150"/>
            <a:ext cx="497847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15" y="1200150"/>
            <a:ext cx="4600369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case</a:t>
            </a:r>
            <a:endParaRPr lang="en-GB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69" y="1200150"/>
            <a:ext cx="443626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Cannot issue more than request</a:t>
            </a:r>
            <a:endParaRPr lang="en-GB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328</a:t>
            </a:r>
            <a:endParaRPr lang="en-GB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Cutting</a:t>
            </a:r>
            <a:endParaRPr lang="en-GB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done, yes</a:t>
            </a:r>
            <a:endParaRPr lang="en-GB" dirty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78" y="1200150"/>
            <a:ext cx="4540644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jobs planned come here for that machine only</a:t>
            </a:r>
            <a:endParaRPr lang="en-GB" sz="28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5968"/>
            <a:ext cx="7590428" cy="42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500328"/>
            <a:ext cx="5694883" cy="423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SEE ITS GST data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0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4" y="1200150"/>
            <a:ext cx="486559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Operator, time</a:t>
            </a:r>
            <a:endParaRPr lang="en-GB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job, even the sequence</a:t>
            </a:r>
            <a:endParaRPr lang="en-GB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673225"/>
            <a:ext cx="32861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7534"/>
            <a:ext cx="4295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Qnty</a:t>
            </a:r>
            <a:r>
              <a:rPr lang="en-US" dirty="0" smtClean="0"/>
              <a:t> auto changed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7574"/>
            <a:ext cx="5817172" cy="405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8794132" cy="46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 Job as Closed … which supervisor says so ?</a:t>
            </a:r>
            <a:endParaRPr lang="en-GB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0150"/>
            <a:ext cx="6825284" cy="476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36" y="3147814"/>
            <a:ext cx="34194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195486"/>
            <a:ext cx="8794132" cy="46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Down Time Reasons ?</a:t>
            </a:r>
            <a:endParaRPr lang="en-GB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7574"/>
            <a:ext cx="7848872" cy="54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502"/>
            <a:ext cx="8253677" cy="439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IGST </a:t>
            </a:r>
            <a:br>
              <a:rPr lang="en-US" dirty="0" smtClean="0"/>
            </a:br>
            <a:r>
              <a:rPr lang="en-US" dirty="0" smtClean="0"/>
              <a:t>Automatic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1378495" cy="3518297"/>
          </a:xfrm>
        </p:spPr>
        <p:txBody>
          <a:bodyPr/>
          <a:lstStyle/>
          <a:p>
            <a:r>
              <a:rPr lang="en-US" dirty="0" smtClean="0"/>
              <a:t>Since Maharashtra to Haryana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5536"/>
            <a:ext cx="7355160" cy="553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</a:t>
            </a:r>
            <a:br>
              <a:rPr lang="en-US" dirty="0" smtClean="0"/>
            </a:br>
            <a:r>
              <a:rPr lang="en-US" dirty="0" smtClean="0"/>
              <a:t>Stage linking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1306487" cy="3518297"/>
          </a:xfrm>
        </p:spPr>
        <p:txBody>
          <a:bodyPr/>
          <a:lstStyle/>
          <a:p>
            <a:r>
              <a:rPr lang="en-US" dirty="0" smtClean="0"/>
              <a:t>Now, we do the E-Fluting</a:t>
            </a:r>
            <a:endParaRPr lang="en-GB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720"/>
            <a:ext cx="7139136" cy="476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7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 and give instructions to other sections</a:t>
            </a:r>
            <a:endParaRPr lang="en-GB" sz="3600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6" y="1200150"/>
            <a:ext cx="494806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7534"/>
            <a:ext cx="7567645" cy="42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8682930" cy="46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1" y="1923678"/>
            <a:ext cx="42957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 </a:t>
            </a:r>
            <a:r>
              <a:rPr lang="en-US" dirty="0" err="1" smtClean="0"/>
              <a:t>updation</a:t>
            </a:r>
            <a:r>
              <a:rPr lang="en-US" dirty="0" smtClean="0"/>
              <a:t> entry</a:t>
            </a:r>
            <a:endParaRPr lang="en-GB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1" y="1200150"/>
            <a:ext cx="603685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4" y="1200150"/>
            <a:ext cx="486559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2170583" cy="871538"/>
          </a:xfrm>
        </p:spPr>
        <p:txBody>
          <a:bodyPr/>
          <a:lstStyle/>
          <a:p>
            <a:r>
              <a:rPr lang="en-US" dirty="0" smtClean="0"/>
              <a:t>Sales order Entry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2098575" cy="3518297"/>
          </a:xfrm>
        </p:spPr>
        <p:txBody>
          <a:bodyPr/>
          <a:lstStyle/>
          <a:p>
            <a:r>
              <a:rPr lang="en-US" dirty="0" smtClean="0"/>
              <a:t>Price History , automatic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9662"/>
            <a:ext cx="6707088" cy="32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6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2" y="2306637"/>
            <a:ext cx="3876675" cy="1181100"/>
          </a:xfrm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04" y="1200150"/>
            <a:ext cx="486559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GB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9" y="1200150"/>
            <a:ext cx="6288021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stage, when, who, </a:t>
            </a:r>
            <a:endParaRPr lang="en-GB" dirty="0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87462"/>
            <a:ext cx="6629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so on…..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stage, sorting packing</a:t>
            </a:r>
            <a:endParaRPr lang="en-GB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1" y="1200150"/>
            <a:ext cx="628441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494"/>
            <a:ext cx="6781897" cy="467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packed, who sorted</a:t>
            </a:r>
            <a:endParaRPr lang="en-GB" dirty="0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83" y="1200150"/>
            <a:ext cx="4922834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3478"/>
            <a:ext cx="959308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</a:t>
            </a:r>
            <a:br>
              <a:rPr lang="en-US" dirty="0" smtClean="0"/>
            </a:br>
            <a:r>
              <a:rPr lang="en-US" dirty="0" smtClean="0"/>
              <a:t>automatic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291" y="474456"/>
            <a:ext cx="5939509" cy="447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2"/>
            <a:ext cx="2098575" cy="3175001"/>
          </a:xfrm>
        </p:spPr>
        <p:txBody>
          <a:bodyPr/>
          <a:lstStyle/>
          <a:p>
            <a:r>
              <a:rPr lang="en-US" dirty="0" smtClean="0"/>
              <a:t>From accounts module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35696" y="843558"/>
            <a:ext cx="3240360" cy="35283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862048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DPR</a:t>
            </a:r>
            <a:endParaRPr lang="en-GB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PPM and reason </a:t>
            </a:r>
            <a:r>
              <a:rPr lang="en-US" smtClean="0"/>
              <a:t>wise analysis</a:t>
            </a:r>
            <a:endParaRPr lang="en-GB"/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4" y="1200150"/>
            <a:ext cx="636855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446</Words>
  <Application>Microsoft Office PowerPoint</Application>
  <PresentationFormat>On-screen Show (16:9)</PresentationFormat>
  <Paragraphs>130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Semi Automatic Corrugation Production</vt:lpstr>
      <vt:lpstr>PowerPoint Presentation</vt:lpstr>
      <vt:lpstr>Semi Auto Corrugation</vt:lpstr>
      <vt:lpstr>Main Differences ? / special things to remember (as compared to Automatic)</vt:lpstr>
      <vt:lpstr>PowerPoint Presentation</vt:lpstr>
      <vt:lpstr>CUSTOMER </vt:lpstr>
      <vt:lpstr>IGST  Automatic</vt:lpstr>
      <vt:lpstr>Sales order Entry</vt:lpstr>
      <vt:lpstr>Outstanding  automatic</vt:lpstr>
      <vt:lpstr>FG Stock  Automatic</vt:lpstr>
      <vt:lpstr>IGST Automatic</vt:lpstr>
      <vt:lpstr>Sales order Acknowledgement / acceptance / Record</vt:lpstr>
      <vt:lpstr>Process Plan</vt:lpstr>
      <vt:lpstr>Select ,  which Die  for Die Cutting Machine ?</vt:lpstr>
      <vt:lpstr>Fill up manually</vt:lpstr>
      <vt:lpstr>Costing of the Mono Carton ( Paper )</vt:lpstr>
      <vt:lpstr>Link the Inks</vt:lpstr>
      <vt:lpstr>Others</vt:lpstr>
      <vt:lpstr>Link the Kraft paper  in flute and liner</vt:lpstr>
      <vt:lpstr>Popup for the “Flute”</vt:lpstr>
      <vt:lpstr>Fill in  Adhesives</vt:lpstr>
      <vt:lpstr>Info </vt:lpstr>
      <vt:lpstr>Concept of Amendment number</vt:lpstr>
      <vt:lpstr>Item  Stage linking</vt:lpstr>
      <vt:lpstr>Now the Masters are OVER</vt:lpstr>
      <vt:lpstr>Now production menu</vt:lpstr>
      <vt:lpstr>PowerPoint Presentation</vt:lpstr>
      <vt:lpstr>Delivery schedule was this , so 2 job cards</vt:lpstr>
      <vt:lpstr>Made Job Card for 15000 Fluted Cartons</vt:lpstr>
      <vt:lpstr>Instructions at the bottom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by one, pick which jobs you want to take for this day , shift</vt:lpstr>
      <vt:lpstr>My printing machines</vt:lpstr>
      <vt:lpstr>PowerPoint Presentation</vt:lpstr>
      <vt:lpstr>See…. 10 things</vt:lpstr>
      <vt:lpstr>Select machine</vt:lpstr>
      <vt:lpstr>Put Qnty, as per plan  / see L Mtr</vt:lpstr>
      <vt:lpstr>Alert !!</vt:lpstr>
      <vt:lpstr>Print of the Machine Loading Card</vt:lpstr>
      <vt:lpstr>Edit WO</vt:lpstr>
      <vt:lpstr>Production Time</vt:lpstr>
      <vt:lpstr>Store Issues the Material</vt:lpstr>
      <vt:lpstr>Stores issue</vt:lpstr>
      <vt:lpstr>PowerPoint Presentation</vt:lpstr>
      <vt:lpstr>PowerPoint Presentation</vt:lpstr>
      <vt:lpstr>Just in case</vt:lpstr>
      <vt:lpstr>PowerPoint Presentation</vt:lpstr>
      <vt:lpstr>Cannot issue more than request</vt:lpstr>
      <vt:lpstr>Given 328</vt:lpstr>
      <vt:lpstr>PowerPoint Presentation</vt:lpstr>
      <vt:lpstr>Paper Cutting</vt:lpstr>
      <vt:lpstr>PowerPoint Presentation</vt:lpstr>
      <vt:lpstr>Cut done, yes</vt:lpstr>
      <vt:lpstr>PowerPoint Presentation</vt:lpstr>
      <vt:lpstr>The jobs planned come here for that machine only</vt:lpstr>
      <vt:lpstr>PowerPoint Presentation</vt:lpstr>
      <vt:lpstr>Operator, time</vt:lpstr>
      <vt:lpstr>Each job, even the sequence</vt:lpstr>
      <vt:lpstr>PowerPoint Presentation</vt:lpstr>
      <vt:lpstr>Qnty auto changed</vt:lpstr>
      <vt:lpstr>PowerPoint Presentation</vt:lpstr>
      <vt:lpstr>Mark Job as Closed … which supervisor says so ?</vt:lpstr>
      <vt:lpstr>PowerPoint Presentation</vt:lpstr>
      <vt:lpstr>Machine Down Time Reasons ?</vt:lpstr>
      <vt:lpstr>PowerPoint Presentation</vt:lpstr>
      <vt:lpstr>Item  Stage linking</vt:lpstr>
      <vt:lpstr>PowerPoint Presentation</vt:lpstr>
      <vt:lpstr>Plan and give instructions to other sections</vt:lpstr>
      <vt:lpstr>PowerPoint Presentation</vt:lpstr>
      <vt:lpstr>PowerPoint Presentation</vt:lpstr>
      <vt:lpstr>PowerPoint Presentation</vt:lpstr>
      <vt:lpstr>PowerPoint Presentation</vt:lpstr>
      <vt:lpstr>WO updation entry</vt:lpstr>
      <vt:lpstr>PowerPoint Presentation</vt:lpstr>
      <vt:lpstr>PowerPoint Presentation</vt:lpstr>
      <vt:lpstr>PowerPoint Presentation</vt:lpstr>
      <vt:lpstr>PowerPoint Presentation</vt:lpstr>
      <vt:lpstr>Dashboard</vt:lpstr>
      <vt:lpstr>PowerPoint Presentation</vt:lpstr>
      <vt:lpstr>Which stage, when, who, </vt:lpstr>
      <vt:lpstr>PowerPoint Presentation</vt:lpstr>
      <vt:lpstr>Last stage, sorting packing</vt:lpstr>
      <vt:lpstr>PowerPoint Presentation</vt:lpstr>
      <vt:lpstr>Who packed, who sorted</vt:lpstr>
      <vt:lpstr>PowerPoint Presentation</vt:lpstr>
      <vt:lpstr>PowerPoint Presentation</vt:lpstr>
      <vt:lpstr>DPR</vt:lpstr>
      <vt:lpstr>PowerPoint Presentation</vt:lpstr>
      <vt:lpstr>PPM and reason wise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 Automatic Corrugation Production</dc:title>
  <dc:creator>Sangeet</dc:creator>
  <cp:lastModifiedBy>Sangeet</cp:lastModifiedBy>
  <cp:revision>84</cp:revision>
  <dcterms:created xsi:type="dcterms:W3CDTF">2017-11-04T12:42:10Z</dcterms:created>
  <dcterms:modified xsi:type="dcterms:W3CDTF">2017-11-04T16:05:32Z</dcterms:modified>
</cp:coreProperties>
</file>