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90"/>
  </p:normalViewPr>
  <p:slideViewPr>
    <p:cSldViewPr>
      <p:cViewPr varScale="1">
        <p:scale>
          <a:sx n="91" d="100"/>
          <a:sy n="91" d="100"/>
        </p:scale>
        <p:origin x="6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2A75-EA92-47E4-8603-4CDB93B168A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2753-AEC1-43F3-8FA3-DF6C458947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2A75-EA92-47E4-8603-4CDB93B168A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2753-AEC1-43F3-8FA3-DF6C458947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2A75-EA92-47E4-8603-4CDB93B168A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2753-AEC1-43F3-8FA3-DF6C458947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2A75-EA92-47E4-8603-4CDB93B168A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2753-AEC1-43F3-8FA3-DF6C458947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2A75-EA92-47E4-8603-4CDB93B168A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2753-AEC1-43F3-8FA3-DF6C458947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2A75-EA92-47E4-8603-4CDB93B168A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2753-AEC1-43F3-8FA3-DF6C458947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2A75-EA92-47E4-8603-4CDB93B168A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2753-AEC1-43F3-8FA3-DF6C458947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2A75-EA92-47E4-8603-4CDB93B168A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2753-AEC1-43F3-8FA3-DF6C458947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2A75-EA92-47E4-8603-4CDB93B168A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2753-AEC1-43F3-8FA3-DF6C458947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2A75-EA92-47E4-8603-4CDB93B168A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2753-AEC1-43F3-8FA3-DF6C458947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2A75-EA92-47E4-8603-4CDB93B168A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2753-AEC1-43F3-8FA3-DF6C458947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42A75-EA92-47E4-8603-4CDB93B168A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42753-AEC1-43F3-8FA3-DF6C458947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Blow </a:t>
            </a:r>
            <a:r>
              <a:rPr lang="en-US" dirty="0" err="1" smtClean="0"/>
              <a:t>moulding</a:t>
            </a:r>
            <a:r>
              <a:rPr lang="en-US" dirty="0" smtClean="0"/>
              <a:t> Machine for PET Bottles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stage production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2646"/>
            <a:ext cx="8229600" cy="444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shift, which machine ?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item / mould today</a:t>
            </a:r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the operator today ?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remarks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cavities running ?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 – reason wise analysis ?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9177" y="1600200"/>
            <a:ext cx="62856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problems ..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Actual shots ? 901 as per machine meter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:</a:t>
            </a:r>
            <a:endParaRPr lang="en-US" dirty="0"/>
          </a:p>
        </p:txBody>
      </p:sp>
      <p:pic>
        <p:nvPicPr>
          <p:cNvPr id="4" name="Content Placeholder 3" descr="Plastic Pet form bott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 the production short ?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down time reasons ?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9177" y="1600200"/>
            <a:ext cx="62856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Still not reconciled … till then sorry !! Can’t save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399649" cy="387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Content Placeholder 9" descr="sorry  -  i am sorry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1" y="1857364"/>
            <a:ext cx="3171847" cy="2643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 descr="I got 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5675" y="2801144"/>
            <a:ext cx="2152650" cy="212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Machines available for 1 to 12 cavities, to make </a:t>
            </a:r>
            <a:r>
              <a:rPr lang="en-US" sz="3600" dirty="0" err="1" smtClean="0"/>
              <a:t>upto</a:t>
            </a:r>
            <a:r>
              <a:rPr lang="en-US" sz="3600" dirty="0" smtClean="0"/>
              <a:t> 12000 </a:t>
            </a:r>
            <a:r>
              <a:rPr lang="en-US" sz="3600" dirty="0" err="1" smtClean="0"/>
              <a:t>bph</a:t>
            </a:r>
            <a:r>
              <a:rPr lang="en-US" sz="3600" dirty="0" smtClean="0"/>
              <a:t> ( bottles per hour )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79170" y="1428736"/>
            <a:ext cx="935176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RBI-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643997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Bottles are ready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Now the Question is, how </a:t>
            </a:r>
            <a:r>
              <a:rPr lang="en-US" dirty="0" err="1" smtClean="0"/>
              <a:t>Finsys</a:t>
            </a:r>
            <a:r>
              <a:rPr lang="en-US" dirty="0" smtClean="0"/>
              <a:t> ERP helps in managing the production of the Pet Bottles  ?</a:t>
            </a:r>
            <a:endParaRPr lang="en-US" dirty="0"/>
          </a:p>
        </p:txBody>
      </p:sp>
      <p:pic>
        <p:nvPicPr>
          <p:cNvPr id="6" name="Content Placeholder 5" descr="Question Red +White M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0937" y="2567781"/>
            <a:ext cx="1762125" cy="259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create the “Machine” = </a:t>
            </a:r>
            <a:br>
              <a:rPr lang="en-US" dirty="0" smtClean="0"/>
            </a:br>
            <a:r>
              <a:rPr lang="en-US" u="sng" dirty="0" smtClean="0"/>
              <a:t>Stretch BMM created</a:t>
            </a:r>
            <a:endParaRPr lang="en-US" u="sng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Production capacity , cycle time defined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755"/>
            <a:ext cx="9144000" cy="689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over to manufacturing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130</Words>
  <Application>Microsoft Macintosh PowerPoint</Application>
  <PresentationFormat>On-screen Show (4:3)</PresentationFormat>
  <Paragraphs>20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Blow moulding Machine for PET Bottles</vt:lpstr>
      <vt:lpstr>Purpose :</vt:lpstr>
      <vt:lpstr>Machines available for 1 to 12 cavities, to make upto 12000 bph ( bottles per hour )</vt:lpstr>
      <vt:lpstr>Your Bottles are ready</vt:lpstr>
      <vt:lpstr>Now the Question is, how Finsys ERP helps in managing the production of the Pet Bottles  ?</vt:lpstr>
      <vt:lpstr>First create the “Machine” =  Stretch BMM created</vt:lpstr>
      <vt:lpstr>Production capacity , cycle time defined</vt:lpstr>
      <vt:lpstr>PowerPoint Presentation</vt:lpstr>
      <vt:lpstr>PowerPoint Presentation</vt:lpstr>
      <vt:lpstr>PowerPoint Presentation</vt:lpstr>
      <vt:lpstr>First stage production</vt:lpstr>
      <vt:lpstr>Which shift, which machine ?</vt:lpstr>
      <vt:lpstr>Which item / mould today</vt:lpstr>
      <vt:lpstr>Who was the operator today ?</vt:lpstr>
      <vt:lpstr>Production remarks</vt:lpstr>
      <vt:lpstr>How many cavities running ?</vt:lpstr>
      <vt:lpstr>Defect – reason wise analysis ?</vt:lpstr>
      <vt:lpstr>Other problems ..</vt:lpstr>
      <vt:lpstr>Actual shots ? 901 as per machine meter</vt:lpstr>
      <vt:lpstr>Why was the production short ?</vt:lpstr>
      <vt:lpstr>Machine down time reasons ?</vt:lpstr>
      <vt:lpstr>Still not reconciled … till then sorry !! Can’t save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Blow moulding Machine for PET Bottles</dc:title>
  <dc:creator>hp-pc</dc:creator>
  <cp:lastModifiedBy>Sangeet Kr Gupta</cp:lastModifiedBy>
  <cp:revision>7</cp:revision>
  <dcterms:created xsi:type="dcterms:W3CDTF">2015-04-23T03:03:52Z</dcterms:created>
  <dcterms:modified xsi:type="dcterms:W3CDTF">2017-12-19T05:32:20Z</dcterms:modified>
</cp:coreProperties>
</file>